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21"/>
  </p:handout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77" r:id="rId9"/>
    <p:sldId id="289" r:id="rId10"/>
    <p:sldId id="264" r:id="rId11"/>
    <p:sldId id="281" r:id="rId12"/>
    <p:sldId id="265" r:id="rId13"/>
    <p:sldId id="279" r:id="rId14"/>
    <p:sldId id="286" r:id="rId15"/>
    <p:sldId id="280" r:id="rId16"/>
    <p:sldId id="287" r:id="rId17"/>
    <p:sldId id="270" r:id="rId18"/>
    <p:sldId id="288" r:id="rId19"/>
    <p:sldId id="283" r:id="rId20"/>
  </p:sldIdLst>
  <p:sldSz cx="9144000" cy="6858000" type="screen4x3"/>
  <p:notesSz cx="9296400" cy="7010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inimized">
    <p:restoredLeft sz="0" autoAdjust="0"/>
    <p:restoredTop sz="0" autoAdjust="0"/>
  </p:normalViewPr>
  <p:slideViewPr>
    <p:cSldViewPr snapToGrid="0">
      <p:cViewPr varScale="1">
        <p:scale>
          <a:sx n="22" d="100"/>
          <a:sy n="22" d="100"/>
        </p:scale>
        <p:origin x="3806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1a468423b3dbbc7b/Desktop/NORCBE_23_data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1a468423b3dbbc7b/Desktop/NORCBE_23_data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1a468423b3dbbc7b/Desktop/NORCBE_23_data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1a468423b3dbbc7b/Desktop/NORCBE_23_data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1a468423b3dbbc7b/Desktop/NORCBE_23_data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1a468423b3dbbc7b/Desktop/NORCBE_23_data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1a468423b3dbbc7b/Desktop/NORCBE_23_data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1a468423b3dbbc7b/Desktop/NORCBE_23_data.xlsx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1a468423b3dbbc7b/Desktop/NORCBE_23_data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1a468423b3dbbc7b/Desktop/NORCBE_23_data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1a468423b3dbbc7b/Desktop/NORCBE_23_data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1a468423b3dbbc7b/Desktop/NORCBE_23_data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1a468423b3dbbc7b/Desktop/NORCBE_23_data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1a468423b3dbbc7b/Desktop/NORCBE_23_data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1a468423b3dbbc7b/Desktop/NORCBE_23_data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1a468423b3dbbc7b/Desktop/NORCBE_23_data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payrolls_i_idx!$B$1</c:f>
              <c:strCache>
                <c:ptCount val="1"/>
                <c:pt idx="0">
                  <c:v>Total Nonfarm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payrolls_i_idx!$A$2:$A$46</c:f>
              <c:numCache>
                <c:formatCode>[$-409]mmm\-yy;@</c:formatCode>
                <c:ptCount val="45"/>
                <c:pt idx="0">
                  <c:v>43831</c:v>
                </c:pt>
                <c:pt idx="1">
                  <c:v>43862</c:v>
                </c:pt>
                <c:pt idx="2">
                  <c:v>43891</c:v>
                </c:pt>
                <c:pt idx="3">
                  <c:v>43922</c:v>
                </c:pt>
                <c:pt idx="4">
                  <c:v>43952</c:v>
                </c:pt>
                <c:pt idx="5">
                  <c:v>43983</c:v>
                </c:pt>
                <c:pt idx="6">
                  <c:v>44013</c:v>
                </c:pt>
                <c:pt idx="7">
                  <c:v>44044</c:v>
                </c:pt>
                <c:pt idx="8">
                  <c:v>44075</c:v>
                </c:pt>
                <c:pt idx="9">
                  <c:v>44105</c:v>
                </c:pt>
                <c:pt idx="10">
                  <c:v>44136</c:v>
                </c:pt>
                <c:pt idx="11">
                  <c:v>44166</c:v>
                </c:pt>
                <c:pt idx="12">
                  <c:v>44197</c:v>
                </c:pt>
                <c:pt idx="13">
                  <c:v>44228</c:v>
                </c:pt>
                <c:pt idx="14">
                  <c:v>44256</c:v>
                </c:pt>
                <c:pt idx="15">
                  <c:v>44287</c:v>
                </c:pt>
                <c:pt idx="16">
                  <c:v>44317</c:v>
                </c:pt>
                <c:pt idx="17">
                  <c:v>44348</c:v>
                </c:pt>
                <c:pt idx="18">
                  <c:v>44378</c:v>
                </c:pt>
                <c:pt idx="19">
                  <c:v>44409</c:v>
                </c:pt>
                <c:pt idx="20">
                  <c:v>44440</c:v>
                </c:pt>
                <c:pt idx="21">
                  <c:v>44470</c:v>
                </c:pt>
                <c:pt idx="22">
                  <c:v>44501</c:v>
                </c:pt>
                <c:pt idx="23">
                  <c:v>44531</c:v>
                </c:pt>
                <c:pt idx="24">
                  <c:v>44562</c:v>
                </c:pt>
                <c:pt idx="25">
                  <c:v>44593</c:v>
                </c:pt>
                <c:pt idx="26">
                  <c:v>44621</c:v>
                </c:pt>
                <c:pt idx="27">
                  <c:v>44652</c:v>
                </c:pt>
                <c:pt idx="28">
                  <c:v>44682</c:v>
                </c:pt>
                <c:pt idx="29">
                  <c:v>44713</c:v>
                </c:pt>
                <c:pt idx="30">
                  <c:v>44743</c:v>
                </c:pt>
                <c:pt idx="31">
                  <c:v>44774</c:v>
                </c:pt>
                <c:pt idx="32">
                  <c:v>44805</c:v>
                </c:pt>
                <c:pt idx="33">
                  <c:v>44835</c:v>
                </c:pt>
                <c:pt idx="34">
                  <c:v>44866</c:v>
                </c:pt>
                <c:pt idx="35">
                  <c:v>44896</c:v>
                </c:pt>
                <c:pt idx="36">
                  <c:v>44927</c:v>
                </c:pt>
                <c:pt idx="37">
                  <c:v>44958</c:v>
                </c:pt>
                <c:pt idx="38">
                  <c:v>44986</c:v>
                </c:pt>
                <c:pt idx="39">
                  <c:v>45017</c:v>
                </c:pt>
                <c:pt idx="40">
                  <c:v>45047</c:v>
                </c:pt>
                <c:pt idx="41">
                  <c:v>45078</c:v>
                </c:pt>
                <c:pt idx="42">
                  <c:v>45108</c:v>
                </c:pt>
                <c:pt idx="43">
                  <c:v>45139</c:v>
                </c:pt>
                <c:pt idx="44">
                  <c:v>45170</c:v>
                </c:pt>
              </c:numCache>
            </c:numRef>
          </c:cat>
          <c:val>
            <c:numRef>
              <c:f>payrolls_i_idx!$B$2:$B$46</c:f>
              <c:numCache>
                <c:formatCode>0.0</c:formatCode>
                <c:ptCount val="45"/>
                <c:pt idx="0">
                  <c:v>99.909670000000006</c:v>
                </c:pt>
                <c:pt idx="1">
                  <c:v>100</c:v>
                </c:pt>
                <c:pt idx="2">
                  <c:v>98.976209999999995</c:v>
                </c:pt>
                <c:pt idx="3">
                  <c:v>85.747259999999997</c:v>
                </c:pt>
                <c:pt idx="4">
                  <c:v>86.991870000000006</c:v>
                </c:pt>
                <c:pt idx="5">
                  <c:v>89.179969999999997</c:v>
                </c:pt>
                <c:pt idx="6">
                  <c:v>89.942790000000002</c:v>
                </c:pt>
                <c:pt idx="7">
                  <c:v>90.936459999999997</c:v>
                </c:pt>
                <c:pt idx="8">
                  <c:v>90.931449999999998</c:v>
                </c:pt>
                <c:pt idx="9">
                  <c:v>91.930139999999994</c:v>
                </c:pt>
                <c:pt idx="10">
                  <c:v>92.497240000000005</c:v>
                </c:pt>
                <c:pt idx="11">
                  <c:v>92.74315</c:v>
                </c:pt>
                <c:pt idx="12">
                  <c:v>92.808390000000003</c:v>
                </c:pt>
                <c:pt idx="13">
                  <c:v>92.763220000000004</c:v>
                </c:pt>
                <c:pt idx="14">
                  <c:v>93.495930000000001</c:v>
                </c:pt>
                <c:pt idx="15">
                  <c:v>93.802070000000001</c:v>
                </c:pt>
                <c:pt idx="16">
                  <c:v>94.168419999999998</c:v>
                </c:pt>
                <c:pt idx="17">
                  <c:v>94.303920000000005</c:v>
                </c:pt>
                <c:pt idx="18">
                  <c:v>94.906149999999997</c:v>
                </c:pt>
                <c:pt idx="19">
                  <c:v>95.041650000000004</c:v>
                </c:pt>
                <c:pt idx="20">
                  <c:v>92.923820000000006</c:v>
                </c:pt>
                <c:pt idx="21">
                  <c:v>95.001509999999996</c:v>
                </c:pt>
                <c:pt idx="22">
                  <c:v>95.277529999999999</c:v>
                </c:pt>
                <c:pt idx="23">
                  <c:v>95.673990000000003</c:v>
                </c:pt>
                <c:pt idx="24">
                  <c:v>95.653919999999999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13A-48ED-A6E6-CBDA677F2C8E}"/>
            </c:ext>
          </c:extLst>
        </c:ser>
        <c:ser>
          <c:idx val="1"/>
          <c:order val="1"/>
          <c:tx>
            <c:strRef>
              <c:f>payrolls_i_idx!$D$1</c:f>
              <c:strCache>
                <c:ptCount val="1"/>
                <c:pt idx="0">
                  <c:v>Total (HH)</c:v>
                </c:pt>
              </c:strCache>
            </c:strRef>
          </c:tx>
          <c:spPr>
            <a:ln w="28575" cap="rnd">
              <a:solidFill>
                <a:srgbClr val="002060"/>
              </a:solidFill>
              <a:round/>
            </a:ln>
            <a:effectLst/>
          </c:spPr>
          <c:marker>
            <c:symbol val="none"/>
          </c:marker>
          <c:cat>
            <c:numRef>
              <c:f>payrolls_i_idx!$A$2:$A$46</c:f>
              <c:numCache>
                <c:formatCode>[$-409]mmm\-yy;@</c:formatCode>
                <c:ptCount val="45"/>
                <c:pt idx="0">
                  <c:v>43831</c:v>
                </c:pt>
                <c:pt idx="1">
                  <c:v>43862</c:v>
                </c:pt>
                <c:pt idx="2">
                  <c:v>43891</c:v>
                </c:pt>
                <c:pt idx="3">
                  <c:v>43922</c:v>
                </c:pt>
                <c:pt idx="4">
                  <c:v>43952</c:v>
                </c:pt>
                <c:pt idx="5">
                  <c:v>43983</c:v>
                </c:pt>
                <c:pt idx="6">
                  <c:v>44013</c:v>
                </c:pt>
                <c:pt idx="7">
                  <c:v>44044</c:v>
                </c:pt>
                <c:pt idx="8">
                  <c:v>44075</c:v>
                </c:pt>
                <c:pt idx="9">
                  <c:v>44105</c:v>
                </c:pt>
                <c:pt idx="10">
                  <c:v>44136</c:v>
                </c:pt>
                <c:pt idx="11">
                  <c:v>44166</c:v>
                </c:pt>
                <c:pt idx="12">
                  <c:v>44197</c:v>
                </c:pt>
                <c:pt idx="13">
                  <c:v>44228</c:v>
                </c:pt>
                <c:pt idx="14">
                  <c:v>44256</c:v>
                </c:pt>
                <c:pt idx="15">
                  <c:v>44287</c:v>
                </c:pt>
                <c:pt idx="16">
                  <c:v>44317</c:v>
                </c:pt>
                <c:pt idx="17">
                  <c:v>44348</c:v>
                </c:pt>
                <c:pt idx="18">
                  <c:v>44378</c:v>
                </c:pt>
                <c:pt idx="19">
                  <c:v>44409</c:v>
                </c:pt>
                <c:pt idx="20">
                  <c:v>44440</c:v>
                </c:pt>
                <c:pt idx="21">
                  <c:v>44470</c:v>
                </c:pt>
                <c:pt idx="22">
                  <c:v>44501</c:v>
                </c:pt>
                <c:pt idx="23">
                  <c:v>44531</c:v>
                </c:pt>
                <c:pt idx="24">
                  <c:v>44562</c:v>
                </c:pt>
                <c:pt idx="25">
                  <c:v>44593</c:v>
                </c:pt>
                <c:pt idx="26">
                  <c:v>44621</c:v>
                </c:pt>
                <c:pt idx="27">
                  <c:v>44652</c:v>
                </c:pt>
                <c:pt idx="28">
                  <c:v>44682</c:v>
                </c:pt>
                <c:pt idx="29">
                  <c:v>44713</c:v>
                </c:pt>
                <c:pt idx="30">
                  <c:v>44743</c:v>
                </c:pt>
                <c:pt idx="31">
                  <c:v>44774</c:v>
                </c:pt>
                <c:pt idx="32">
                  <c:v>44805</c:v>
                </c:pt>
                <c:pt idx="33">
                  <c:v>44835</c:v>
                </c:pt>
                <c:pt idx="34">
                  <c:v>44866</c:v>
                </c:pt>
                <c:pt idx="35">
                  <c:v>44896</c:v>
                </c:pt>
                <c:pt idx="36">
                  <c:v>44927</c:v>
                </c:pt>
                <c:pt idx="37">
                  <c:v>44958</c:v>
                </c:pt>
                <c:pt idx="38">
                  <c:v>44986</c:v>
                </c:pt>
                <c:pt idx="39">
                  <c:v>45017</c:v>
                </c:pt>
                <c:pt idx="40">
                  <c:v>45047</c:v>
                </c:pt>
                <c:pt idx="41">
                  <c:v>45078</c:v>
                </c:pt>
                <c:pt idx="42">
                  <c:v>45108</c:v>
                </c:pt>
                <c:pt idx="43">
                  <c:v>45139</c:v>
                </c:pt>
                <c:pt idx="44">
                  <c:v>45170</c:v>
                </c:pt>
              </c:numCache>
            </c:numRef>
          </c:cat>
          <c:val>
            <c:numRef>
              <c:f>payrolls_i_idx!$D$2:$D$46</c:f>
              <c:numCache>
                <c:formatCode>0.00</c:formatCode>
                <c:ptCount val="45"/>
                <c:pt idx="0">
                  <c:v>100</c:v>
                </c:pt>
                <c:pt idx="1">
                  <c:v>99.642539367486449</c:v>
                </c:pt>
                <c:pt idx="2">
                  <c:v>99.436244675518978</c:v>
                </c:pt>
                <c:pt idx="3">
                  <c:v>86.461159766726766</c:v>
                </c:pt>
                <c:pt idx="4">
                  <c:v>89.319643110182895</c:v>
                </c:pt>
                <c:pt idx="5">
                  <c:v>90.817132273452629</c:v>
                </c:pt>
                <c:pt idx="6">
                  <c:v>92.406102116873953</c:v>
                </c:pt>
                <c:pt idx="7">
                  <c:v>93.655536934510948</c:v>
                </c:pt>
                <c:pt idx="8">
                  <c:v>94.676895945858661</c:v>
                </c:pt>
                <c:pt idx="9">
                  <c:v>95.294878734271904</c:v>
                </c:pt>
                <c:pt idx="10">
                  <c:v>95.750078987834115</c:v>
                </c:pt>
                <c:pt idx="11">
                  <c:v>96.125715584712765</c:v>
                </c:pt>
                <c:pt idx="12">
                  <c:v>96.479871496432651</c:v>
                </c:pt>
                <c:pt idx="13">
                  <c:v>96.806638282786963</c:v>
                </c:pt>
                <c:pt idx="14">
                  <c:v>97.182525237301491</c:v>
                </c:pt>
                <c:pt idx="15">
                  <c:v>97.527117487330656</c:v>
                </c:pt>
                <c:pt idx="16">
                  <c:v>97.833254804488206</c:v>
                </c:pt>
                <c:pt idx="17">
                  <c:v>98.054871383771712</c:v>
                </c:pt>
                <c:pt idx="18">
                  <c:v>98.195722589719409</c:v>
                </c:pt>
                <c:pt idx="19">
                  <c:v>98.343633880999008</c:v>
                </c:pt>
                <c:pt idx="20">
                  <c:v>98.551430718781774</c:v>
                </c:pt>
                <c:pt idx="21">
                  <c:v>98.875744000304437</c:v>
                </c:pt>
                <c:pt idx="22">
                  <c:v>99.28643066620667</c:v>
                </c:pt>
                <c:pt idx="23">
                  <c:v>99.7826395005265</c:v>
                </c:pt>
                <c:pt idx="24">
                  <c:v>100.29582258255918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13A-48ED-A6E6-CBDA677F2C8E}"/>
            </c:ext>
          </c:extLst>
        </c:ser>
        <c:ser>
          <c:idx val="2"/>
          <c:order val="2"/>
          <c:spPr>
            <a:ln w="19050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payrolls_i_idx!$A$2:$A$46</c:f>
              <c:numCache>
                <c:formatCode>[$-409]mmm\-yy;@</c:formatCode>
                <c:ptCount val="45"/>
                <c:pt idx="0">
                  <c:v>43831</c:v>
                </c:pt>
                <c:pt idx="1">
                  <c:v>43862</c:v>
                </c:pt>
                <c:pt idx="2">
                  <c:v>43891</c:v>
                </c:pt>
                <c:pt idx="3">
                  <c:v>43922</c:v>
                </c:pt>
                <c:pt idx="4">
                  <c:v>43952</c:v>
                </c:pt>
                <c:pt idx="5">
                  <c:v>43983</c:v>
                </c:pt>
                <c:pt idx="6">
                  <c:v>44013</c:v>
                </c:pt>
                <c:pt idx="7">
                  <c:v>44044</c:v>
                </c:pt>
                <c:pt idx="8">
                  <c:v>44075</c:v>
                </c:pt>
                <c:pt idx="9">
                  <c:v>44105</c:v>
                </c:pt>
                <c:pt idx="10">
                  <c:v>44136</c:v>
                </c:pt>
                <c:pt idx="11">
                  <c:v>44166</c:v>
                </c:pt>
                <c:pt idx="12">
                  <c:v>44197</c:v>
                </c:pt>
                <c:pt idx="13">
                  <c:v>44228</c:v>
                </c:pt>
                <c:pt idx="14">
                  <c:v>44256</c:v>
                </c:pt>
                <c:pt idx="15">
                  <c:v>44287</c:v>
                </c:pt>
                <c:pt idx="16">
                  <c:v>44317</c:v>
                </c:pt>
                <c:pt idx="17">
                  <c:v>44348</c:v>
                </c:pt>
                <c:pt idx="18">
                  <c:v>44378</c:v>
                </c:pt>
                <c:pt idx="19">
                  <c:v>44409</c:v>
                </c:pt>
                <c:pt idx="20">
                  <c:v>44440</c:v>
                </c:pt>
                <c:pt idx="21">
                  <c:v>44470</c:v>
                </c:pt>
                <c:pt idx="22">
                  <c:v>44501</c:v>
                </c:pt>
                <c:pt idx="23">
                  <c:v>44531</c:v>
                </c:pt>
                <c:pt idx="24">
                  <c:v>44562</c:v>
                </c:pt>
                <c:pt idx="25">
                  <c:v>44593</c:v>
                </c:pt>
                <c:pt idx="26">
                  <c:v>44621</c:v>
                </c:pt>
                <c:pt idx="27">
                  <c:v>44652</c:v>
                </c:pt>
                <c:pt idx="28">
                  <c:v>44682</c:v>
                </c:pt>
                <c:pt idx="29">
                  <c:v>44713</c:v>
                </c:pt>
                <c:pt idx="30">
                  <c:v>44743</c:v>
                </c:pt>
                <c:pt idx="31">
                  <c:v>44774</c:v>
                </c:pt>
                <c:pt idx="32">
                  <c:v>44805</c:v>
                </c:pt>
                <c:pt idx="33">
                  <c:v>44835</c:v>
                </c:pt>
                <c:pt idx="34">
                  <c:v>44866</c:v>
                </c:pt>
                <c:pt idx="35">
                  <c:v>44896</c:v>
                </c:pt>
                <c:pt idx="36">
                  <c:v>44927</c:v>
                </c:pt>
                <c:pt idx="37">
                  <c:v>44958</c:v>
                </c:pt>
                <c:pt idx="38">
                  <c:v>44986</c:v>
                </c:pt>
                <c:pt idx="39">
                  <c:v>45017</c:v>
                </c:pt>
                <c:pt idx="40">
                  <c:v>45047</c:v>
                </c:pt>
                <c:pt idx="41">
                  <c:v>45078</c:v>
                </c:pt>
                <c:pt idx="42">
                  <c:v>45108</c:v>
                </c:pt>
                <c:pt idx="43">
                  <c:v>45139</c:v>
                </c:pt>
                <c:pt idx="44">
                  <c:v>45170</c:v>
                </c:pt>
              </c:numCache>
            </c:numRef>
          </c:cat>
          <c:val>
            <c:numRef>
              <c:f>payrolls_i_idx!$C$2:$C$46</c:f>
              <c:numCache>
                <c:formatCode>General</c:formatCode>
                <c:ptCount val="45"/>
                <c:pt idx="25" formatCode="0.0">
                  <c:v>95.879760000000005</c:v>
                </c:pt>
                <c:pt idx="26" formatCode="0.0">
                  <c:v>95.839609999999993</c:v>
                </c:pt>
                <c:pt idx="27" formatCode="0.0">
                  <c:v>95.879760000000005</c:v>
                </c:pt>
                <c:pt idx="28" formatCode="0.0">
                  <c:v>96.080500000000001</c:v>
                </c:pt>
                <c:pt idx="29" formatCode="0.0">
                  <c:v>95.91489</c:v>
                </c:pt>
                <c:pt idx="30" formatCode="0.0">
                  <c:v>96.692760000000007</c:v>
                </c:pt>
                <c:pt idx="31" formatCode="0.0">
                  <c:v>96.878450000000001</c:v>
                </c:pt>
                <c:pt idx="32" formatCode="0.0">
                  <c:v>97.003910000000005</c:v>
                </c:pt>
                <c:pt idx="33" formatCode="0.0">
                  <c:v>96.82826</c:v>
                </c:pt>
                <c:pt idx="34" formatCode="0.0">
                  <c:v>97.079189999999997</c:v>
                </c:pt>
                <c:pt idx="35" formatCode="0.0">
                  <c:v>97.189599999999999</c:v>
                </c:pt>
                <c:pt idx="36" formatCode="0.0">
                  <c:v>97.540899999999993</c:v>
                </c:pt>
                <c:pt idx="37" formatCode="0.0">
                  <c:v>97.636250000000004</c:v>
                </c:pt>
                <c:pt idx="38" formatCode="0.0">
                  <c:v>97.897220000000004</c:v>
                </c:pt>
                <c:pt idx="39" formatCode="0.0">
                  <c:v>98.278630000000007</c:v>
                </c:pt>
                <c:pt idx="40" formatCode="0.0">
                  <c:v>98.4041</c:v>
                </c:pt>
                <c:pt idx="41" formatCode="0.0">
                  <c:v>98.358930000000001</c:v>
                </c:pt>
                <c:pt idx="42" formatCode="0.0">
                  <c:v>98.223429999999993</c:v>
                </c:pt>
                <c:pt idx="43" formatCode="0.0">
                  <c:v>98.865799999999993</c:v>
                </c:pt>
                <c:pt idx="44" formatCode="0.0">
                  <c:v>99.312460000000002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13A-48ED-A6E6-CBDA677F2C8E}"/>
            </c:ext>
          </c:extLst>
        </c:ser>
        <c:ser>
          <c:idx val="3"/>
          <c:order val="3"/>
          <c:spPr>
            <a:ln w="19050" cap="rnd">
              <a:solidFill>
                <a:srgbClr val="002060"/>
              </a:solidFill>
              <a:round/>
            </a:ln>
            <a:effectLst/>
          </c:spPr>
          <c:marker>
            <c:symbol val="none"/>
          </c:marker>
          <c:cat>
            <c:numRef>
              <c:f>payrolls_i_idx!$A$2:$A$46</c:f>
              <c:numCache>
                <c:formatCode>[$-409]mmm\-yy;@</c:formatCode>
                <c:ptCount val="45"/>
                <c:pt idx="0">
                  <c:v>43831</c:v>
                </c:pt>
                <c:pt idx="1">
                  <c:v>43862</c:v>
                </c:pt>
                <c:pt idx="2">
                  <c:v>43891</c:v>
                </c:pt>
                <c:pt idx="3">
                  <c:v>43922</c:v>
                </c:pt>
                <c:pt idx="4">
                  <c:v>43952</c:v>
                </c:pt>
                <c:pt idx="5">
                  <c:v>43983</c:v>
                </c:pt>
                <c:pt idx="6">
                  <c:v>44013</c:v>
                </c:pt>
                <c:pt idx="7">
                  <c:v>44044</c:v>
                </c:pt>
                <c:pt idx="8">
                  <c:v>44075</c:v>
                </c:pt>
                <c:pt idx="9">
                  <c:v>44105</c:v>
                </c:pt>
                <c:pt idx="10">
                  <c:v>44136</c:v>
                </c:pt>
                <c:pt idx="11">
                  <c:v>44166</c:v>
                </c:pt>
                <c:pt idx="12">
                  <c:v>44197</c:v>
                </c:pt>
                <c:pt idx="13">
                  <c:v>44228</c:v>
                </c:pt>
                <c:pt idx="14">
                  <c:v>44256</c:v>
                </c:pt>
                <c:pt idx="15">
                  <c:v>44287</c:v>
                </c:pt>
                <c:pt idx="16">
                  <c:v>44317</c:v>
                </c:pt>
                <c:pt idx="17">
                  <c:v>44348</c:v>
                </c:pt>
                <c:pt idx="18">
                  <c:v>44378</c:v>
                </c:pt>
                <c:pt idx="19">
                  <c:v>44409</c:v>
                </c:pt>
                <c:pt idx="20">
                  <c:v>44440</c:v>
                </c:pt>
                <c:pt idx="21">
                  <c:v>44470</c:v>
                </c:pt>
                <c:pt idx="22">
                  <c:v>44501</c:v>
                </c:pt>
                <c:pt idx="23">
                  <c:v>44531</c:v>
                </c:pt>
                <c:pt idx="24">
                  <c:v>44562</c:v>
                </c:pt>
                <c:pt idx="25">
                  <c:v>44593</c:v>
                </c:pt>
                <c:pt idx="26">
                  <c:v>44621</c:v>
                </c:pt>
                <c:pt idx="27">
                  <c:v>44652</c:v>
                </c:pt>
                <c:pt idx="28">
                  <c:v>44682</c:v>
                </c:pt>
                <c:pt idx="29">
                  <c:v>44713</c:v>
                </c:pt>
                <c:pt idx="30">
                  <c:v>44743</c:v>
                </c:pt>
                <c:pt idx="31">
                  <c:v>44774</c:v>
                </c:pt>
                <c:pt idx="32">
                  <c:v>44805</c:v>
                </c:pt>
                <c:pt idx="33">
                  <c:v>44835</c:v>
                </c:pt>
                <c:pt idx="34">
                  <c:v>44866</c:v>
                </c:pt>
                <c:pt idx="35">
                  <c:v>44896</c:v>
                </c:pt>
                <c:pt idx="36">
                  <c:v>44927</c:v>
                </c:pt>
                <c:pt idx="37">
                  <c:v>44958</c:v>
                </c:pt>
                <c:pt idx="38">
                  <c:v>44986</c:v>
                </c:pt>
                <c:pt idx="39">
                  <c:v>45017</c:v>
                </c:pt>
                <c:pt idx="40">
                  <c:v>45047</c:v>
                </c:pt>
                <c:pt idx="41">
                  <c:v>45078</c:v>
                </c:pt>
                <c:pt idx="42">
                  <c:v>45108</c:v>
                </c:pt>
                <c:pt idx="43">
                  <c:v>45139</c:v>
                </c:pt>
                <c:pt idx="44">
                  <c:v>45170</c:v>
                </c:pt>
              </c:numCache>
            </c:numRef>
          </c:cat>
          <c:val>
            <c:numRef>
              <c:f>payrolls_i_idx!$E$2:$E$46</c:f>
              <c:numCache>
                <c:formatCode>General</c:formatCode>
                <c:ptCount val="45"/>
                <c:pt idx="25" formatCode="0.00">
                  <c:v>100.759134423524</c:v>
                </c:pt>
                <c:pt idx="26" formatCode="0.00">
                  <c:v>101.06161651919767</c:v>
                </c:pt>
                <c:pt idx="27" formatCode="0.00">
                  <c:v>101.17673096017661</c:v>
                </c:pt>
                <c:pt idx="28" formatCode="0.00">
                  <c:v>101.10602996380329</c:v>
                </c:pt>
                <c:pt idx="29" formatCode="0.00">
                  <c:v>100.91540765984209</c:v>
                </c:pt>
                <c:pt idx="30" formatCode="0.00">
                  <c:v>100.67766804880772</c:v>
                </c:pt>
                <c:pt idx="31" formatCode="0.00">
                  <c:v>100.49150211076523</c:v>
                </c:pt>
                <c:pt idx="32" formatCode="0.00">
                  <c:v>100.4276609136151</c:v>
                </c:pt>
                <c:pt idx="33" formatCode="0.00">
                  <c:v>100.46170955209517</c:v>
                </c:pt>
                <c:pt idx="34" formatCode="0.00">
                  <c:v>100.56025031757866</c:v>
                </c:pt>
                <c:pt idx="35" formatCode="0.00">
                  <c:v>100.64432041170812</c:v>
                </c:pt>
                <c:pt idx="36" formatCode="0.00">
                  <c:v>100.9151573022062</c:v>
                </c:pt>
                <c:pt idx="37" formatCode="0.00">
                  <c:v>101.23271092756002</c:v>
                </c:pt>
                <c:pt idx="38" formatCode="0.00">
                  <c:v>101.67273950838774</c:v>
                </c:pt>
                <c:pt idx="39" formatCode="0.00">
                  <c:v>101.99144477886661</c:v>
                </c:pt>
                <c:pt idx="40" formatCode="0.00">
                  <c:v>102.11497123641121</c:v>
                </c:pt>
                <c:pt idx="41" formatCode="0.00">
                  <c:v>102.01507853969396</c:v>
                </c:pt>
                <c:pt idx="42" formatCode="0.00">
                  <c:v>101.76937755583852</c:v>
                </c:pt>
                <c:pt idx="43" formatCode="0.00">
                  <c:v>101.42743909674971</c:v>
                </c:pt>
                <c:pt idx="44" formatCode="0.00">
                  <c:v>101.2355149330819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D13A-48ED-A6E6-CBDA677F2C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37373935"/>
        <c:axId val="1600893615"/>
      </c:lineChart>
      <c:dateAx>
        <c:axId val="1537373935"/>
        <c:scaling>
          <c:orientation val="minMax"/>
        </c:scaling>
        <c:delete val="0"/>
        <c:axPos val="b"/>
        <c:numFmt formatCode="[$-409]mmm\-yy;@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00893615"/>
        <c:crosses val="autoZero"/>
        <c:auto val="1"/>
        <c:lblOffset val="100"/>
        <c:baseTimeUnit val="months"/>
      </c:dateAx>
      <c:valAx>
        <c:axId val="1600893615"/>
        <c:scaling>
          <c:orientation val="minMax"/>
          <c:min val="8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3737393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2"/>
        <c:delete val="1"/>
      </c:legendEntry>
      <c:legendEntry>
        <c:idx val="3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wti_hh!$B$2</c:f>
              <c:strCache>
                <c:ptCount val="1"/>
                <c:pt idx="0">
                  <c:v>WTI Crude</c:v>
                </c:pt>
              </c:strCache>
            </c:strRef>
          </c:tx>
          <c:spPr>
            <a:ln w="28575" cap="rnd">
              <a:solidFill>
                <a:srgbClr val="002060"/>
              </a:solidFill>
              <a:round/>
            </a:ln>
            <a:effectLst/>
          </c:spPr>
          <c:marker>
            <c:symbol val="none"/>
          </c:marker>
          <c:cat>
            <c:numRef>
              <c:f>wti_hh!$A$3:$A$456</c:f>
              <c:numCache>
                <c:formatCode>[$-409]mmm\-yy;@</c:formatCode>
                <c:ptCount val="454"/>
                <c:pt idx="0">
                  <c:v>31413</c:v>
                </c:pt>
                <c:pt idx="1">
                  <c:v>31444</c:v>
                </c:pt>
                <c:pt idx="2">
                  <c:v>31472</c:v>
                </c:pt>
                <c:pt idx="3">
                  <c:v>31503</c:v>
                </c:pt>
                <c:pt idx="4">
                  <c:v>31533</c:v>
                </c:pt>
                <c:pt idx="5">
                  <c:v>31564</c:v>
                </c:pt>
                <c:pt idx="6">
                  <c:v>31594</c:v>
                </c:pt>
                <c:pt idx="7">
                  <c:v>31625</c:v>
                </c:pt>
                <c:pt idx="8">
                  <c:v>31656</c:v>
                </c:pt>
                <c:pt idx="9">
                  <c:v>31686</c:v>
                </c:pt>
                <c:pt idx="10">
                  <c:v>31717</c:v>
                </c:pt>
                <c:pt idx="11">
                  <c:v>31747</c:v>
                </c:pt>
                <c:pt idx="12">
                  <c:v>31778</c:v>
                </c:pt>
                <c:pt idx="13">
                  <c:v>31809</c:v>
                </c:pt>
                <c:pt idx="14">
                  <c:v>31837</c:v>
                </c:pt>
                <c:pt idx="15">
                  <c:v>31868</c:v>
                </c:pt>
                <c:pt idx="16">
                  <c:v>31898</c:v>
                </c:pt>
                <c:pt idx="17">
                  <c:v>31929</c:v>
                </c:pt>
                <c:pt idx="18">
                  <c:v>31959</c:v>
                </c:pt>
                <c:pt idx="19">
                  <c:v>31990</c:v>
                </c:pt>
                <c:pt idx="20">
                  <c:v>32021</c:v>
                </c:pt>
                <c:pt idx="21">
                  <c:v>32051</c:v>
                </c:pt>
                <c:pt idx="22">
                  <c:v>32082</c:v>
                </c:pt>
                <c:pt idx="23">
                  <c:v>32112</c:v>
                </c:pt>
                <c:pt idx="24">
                  <c:v>32143</c:v>
                </c:pt>
                <c:pt idx="25">
                  <c:v>32174</c:v>
                </c:pt>
                <c:pt idx="26">
                  <c:v>32203</c:v>
                </c:pt>
                <c:pt idx="27">
                  <c:v>32234</c:v>
                </c:pt>
                <c:pt idx="28">
                  <c:v>32264</c:v>
                </c:pt>
                <c:pt idx="29">
                  <c:v>32295</c:v>
                </c:pt>
                <c:pt idx="30">
                  <c:v>32325</c:v>
                </c:pt>
                <c:pt idx="31">
                  <c:v>32356</c:v>
                </c:pt>
                <c:pt idx="32">
                  <c:v>32387</c:v>
                </c:pt>
                <c:pt idx="33">
                  <c:v>32417</c:v>
                </c:pt>
                <c:pt idx="34">
                  <c:v>32448</c:v>
                </c:pt>
                <c:pt idx="35">
                  <c:v>32478</c:v>
                </c:pt>
                <c:pt idx="36">
                  <c:v>32509</c:v>
                </c:pt>
                <c:pt idx="37">
                  <c:v>32540</c:v>
                </c:pt>
                <c:pt idx="38">
                  <c:v>32568</c:v>
                </c:pt>
                <c:pt idx="39">
                  <c:v>32599</c:v>
                </c:pt>
                <c:pt idx="40">
                  <c:v>32629</c:v>
                </c:pt>
                <c:pt idx="41">
                  <c:v>32660</c:v>
                </c:pt>
                <c:pt idx="42">
                  <c:v>32690</c:v>
                </c:pt>
                <c:pt idx="43">
                  <c:v>32721</c:v>
                </c:pt>
                <c:pt idx="44">
                  <c:v>32752</c:v>
                </c:pt>
                <c:pt idx="45">
                  <c:v>32782</c:v>
                </c:pt>
                <c:pt idx="46">
                  <c:v>32813</c:v>
                </c:pt>
                <c:pt idx="47">
                  <c:v>32843</c:v>
                </c:pt>
                <c:pt idx="48">
                  <c:v>32874</c:v>
                </c:pt>
                <c:pt idx="49">
                  <c:v>32905</c:v>
                </c:pt>
                <c:pt idx="50">
                  <c:v>32933</c:v>
                </c:pt>
                <c:pt idx="51">
                  <c:v>32964</c:v>
                </c:pt>
                <c:pt idx="52">
                  <c:v>32994</c:v>
                </c:pt>
                <c:pt idx="53">
                  <c:v>33025</c:v>
                </c:pt>
                <c:pt idx="54">
                  <c:v>33055</c:v>
                </c:pt>
                <c:pt idx="55">
                  <c:v>33086</c:v>
                </c:pt>
                <c:pt idx="56">
                  <c:v>33117</c:v>
                </c:pt>
                <c:pt idx="57">
                  <c:v>33147</c:v>
                </c:pt>
                <c:pt idx="58">
                  <c:v>33178</c:v>
                </c:pt>
                <c:pt idx="59">
                  <c:v>33208</c:v>
                </c:pt>
                <c:pt idx="60">
                  <c:v>33239</c:v>
                </c:pt>
                <c:pt idx="61">
                  <c:v>33270</c:v>
                </c:pt>
                <c:pt idx="62">
                  <c:v>33298</c:v>
                </c:pt>
                <c:pt idx="63">
                  <c:v>33329</c:v>
                </c:pt>
                <c:pt idx="64">
                  <c:v>33359</c:v>
                </c:pt>
                <c:pt idx="65">
                  <c:v>33390</c:v>
                </c:pt>
                <c:pt idx="66">
                  <c:v>33420</c:v>
                </c:pt>
                <c:pt idx="67">
                  <c:v>33451</c:v>
                </c:pt>
                <c:pt idx="68">
                  <c:v>33482</c:v>
                </c:pt>
                <c:pt idx="69">
                  <c:v>33512</c:v>
                </c:pt>
                <c:pt idx="70">
                  <c:v>33543</c:v>
                </c:pt>
                <c:pt idx="71">
                  <c:v>33573</c:v>
                </c:pt>
                <c:pt idx="72">
                  <c:v>33604</c:v>
                </c:pt>
                <c:pt idx="73">
                  <c:v>33635</c:v>
                </c:pt>
                <c:pt idx="74">
                  <c:v>33664</c:v>
                </c:pt>
                <c:pt idx="75">
                  <c:v>33695</c:v>
                </c:pt>
                <c:pt idx="76">
                  <c:v>33725</c:v>
                </c:pt>
                <c:pt idx="77">
                  <c:v>33756</c:v>
                </c:pt>
                <c:pt idx="78">
                  <c:v>33786</c:v>
                </c:pt>
                <c:pt idx="79">
                  <c:v>33817</c:v>
                </c:pt>
                <c:pt idx="80">
                  <c:v>33848</c:v>
                </c:pt>
                <c:pt idx="81">
                  <c:v>33878</c:v>
                </c:pt>
                <c:pt idx="82">
                  <c:v>33909</c:v>
                </c:pt>
                <c:pt idx="83">
                  <c:v>33939</c:v>
                </c:pt>
                <c:pt idx="84">
                  <c:v>33970</c:v>
                </c:pt>
                <c:pt idx="85">
                  <c:v>34001</c:v>
                </c:pt>
                <c:pt idx="86">
                  <c:v>34029</c:v>
                </c:pt>
                <c:pt idx="87">
                  <c:v>34060</c:v>
                </c:pt>
                <c:pt idx="88">
                  <c:v>34090</c:v>
                </c:pt>
                <c:pt idx="89">
                  <c:v>34121</c:v>
                </c:pt>
                <c:pt idx="90">
                  <c:v>34151</c:v>
                </c:pt>
                <c:pt idx="91">
                  <c:v>34182</c:v>
                </c:pt>
                <c:pt idx="92">
                  <c:v>34213</c:v>
                </c:pt>
                <c:pt idx="93">
                  <c:v>34243</c:v>
                </c:pt>
                <c:pt idx="94">
                  <c:v>34274</c:v>
                </c:pt>
                <c:pt idx="95">
                  <c:v>34304</c:v>
                </c:pt>
                <c:pt idx="96">
                  <c:v>34335</c:v>
                </c:pt>
                <c:pt idx="97">
                  <c:v>34366</c:v>
                </c:pt>
                <c:pt idx="98">
                  <c:v>34394</c:v>
                </c:pt>
                <c:pt idx="99">
                  <c:v>34425</c:v>
                </c:pt>
                <c:pt idx="100">
                  <c:v>34455</c:v>
                </c:pt>
                <c:pt idx="101">
                  <c:v>34486</c:v>
                </c:pt>
                <c:pt idx="102">
                  <c:v>34516</c:v>
                </c:pt>
                <c:pt idx="103">
                  <c:v>34547</c:v>
                </c:pt>
                <c:pt idx="104">
                  <c:v>34578</c:v>
                </c:pt>
                <c:pt idx="105">
                  <c:v>34608</c:v>
                </c:pt>
                <c:pt idx="106">
                  <c:v>34639</c:v>
                </c:pt>
                <c:pt idx="107">
                  <c:v>34669</c:v>
                </c:pt>
                <c:pt idx="108">
                  <c:v>34700</c:v>
                </c:pt>
                <c:pt idx="109">
                  <c:v>34731</c:v>
                </c:pt>
                <c:pt idx="110">
                  <c:v>34759</c:v>
                </c:pt>
                <c:pt idx="111">
                  <c:v>34790</c:v>
                </c:pt>
                <c:pt idx="112">
                  <c:v>34820</c:v>
                </c:pt>
                <c:pt idx="113">
                  <c:v>34851</c:v>
                </c:pt>
                <c:pt idx="114">
                  <c:v>34881</c:v>
                </c:pt>
                <c:pt idx="115">
                  <c:v>34912</c:v>
                </c:pt>
                <c:pt idx="116">
                  <c:v>34943</c:v>
                </c:pt>
                <c:pt idx="117">
                  <c:v>34973</c:v>
                </c:pt>
                <c:pt idx="118">
                  <c:v>35004</c:v>
                </c:pt>
                <c:pt idx="119">
                  <c:v>35034</c:v>
                </c:pt>
                <c:pt idx="120">
                  <c:v>35065</c:v>
                </c:pt>
                <c:pt idx="121">
                  <c:v>35096</c:v>
                </c:pt>
                <c:pt idx="122">
                  <c:v>35125</c:v>
                </c:pt>
                <c:pt idx="123">
                  <c:v>35156</c:v>
                </c:pt>
                <c:pt idx="124">
                  <c:v>35186</c:v>
                </c:pt>
                <c:pt idx="125">
                  <c:v>35217</c:v>
                </c:pt>
                <c:pt idx="126">
                  <c:v>35247</c:v>
                </c:pt>
                <c:pt idx="127">
                  <c:v>35278</c:v>
                </c:pt>
                <c:pt idx="128">
                  <c:v>35309</c:v>
                </c:pt>
                <c:pt idx="129">
                  <c:v>35339</c:v>
                </c:pt>
                <c:pt idx="130">
                  <c:v>35370</c:v>
                </c:pt>
                <c:pt idx="131">
                  <c:v>35400</c:v>
                </c:pt>
                <c:pt idx="132">
                  <c:v>35431</c:v>
                </c:pt>
                <c:pt idx="133">
                  <c:v>35462</c:v>
                </c:pt>
                <c:pt idx="134">
                  <c:v>35490</c:v>
                </c:pt>
                <c:pt idx="135">
                  <c:v>35521</c:v>
                </c:pt>
                <c:pt idx="136">
                  <c:v>35551</c:v>
                </c:pt>
                <c:pt idx="137">
                  <c:v>35582</c:v>
                </c:pt>
                <c:pt idx="138">
                  <c:v>35612</c:v>
                </c:pt>
                <c:pt idx="139">
                  <c:v>35643</c:v>
                </c:pt>
                <c:pt idx="140">
                  <c:v>35674</c:v>
                </c:pt>
                <c:pt idx="141">
                  <c:v>35704</c:v>
                </c:pt>
                <c:pt idx="142">
                  <c:v>35735</c:v>
                </c:pt>
                <c:pt idx="143">
                  <c:v>35765</c:v>
                </c:pt>
                <c:pt idx="144">
                  <c:v>35796</c:v>
                </c:pt>
                <c:pt idx="145">
                  <c:v>35827</c:v>
                </c:pt>
                <c:pt idx="146">
                  <c:v>35855</c:v>
                </c:pt>
                <c:pt idx="147">
                  <c:v>35886</c:v>
                </c:pt>
                <c:pt idx="148">
                  <c:v>35916</c:v>
                </c:pt>
                <c:pt idx="149">
                  <c:v>35947</c:v>
                </c:pt>
                <c:pt idx="150">
                  <c:v>35977</c:v>
                </c:pt>
                <c:pt idx="151">
                  <c:v>36008</c:v>
                </c:pt>
                <c:pt idx="152">
                  <c:v>36039</c:v>
                </c:pt>
                <c:pt idx="153">
                  <c:v>36069</c:v>
                </c:pt>
                <c:pt idx="154">
                  <c:v>36100</c:v>
                </c:pt>
                <c:pt idx="155">
                  <c:v>36130</c:v>
                </c:pt>
                <c:pt idx="156">
                  <c:v>36161</c:v>
                </c:pt>
                <c:pt idx="157">
                  <c:v>36192</c:v>
                </c:pt>
                <c:pt idx="158">
                  <c:v>36220</c:v>
                </c:pt>
                <c:pt idx="159">
                  <c:v>36251</c:v>
                </c:pt>
                <c:pt idx="160">
                  <c:v>36281</c:v>
                </c:pt>
                <c:pt idx="161">
                  <c:v>36312</c:v>
                </c:pt>
                <c:pt idx="162">
                  <c:v>36342</c:v>
                </c:pt>
                <c:pt idx="163">
                  <c:v>36373</c:v>
                </c:pt>
                <c:pt idx="164">
                  <c:v>36404</c:v>
                </c:pt>
                <c:pt idx="165">
                  <c:v>36434</c:v>
                </c:pt>
                <c:pt idx="166">
                  <c:v>36465</c:v>
                </c:pt>
                <c:pt idx="167">
                  <c:v>36495</c:v>
                </c:pt>
                <c:pt idx="168">
                  <c:v>36526</c:v>
                </c:pt>
                <c:pt idx="169">
                  <c:v>36557</c:v>
                </c:pt>
                <c:pt idx="170">
                  <c:v>36586</c:v>
                </c:pt>
                <c:pt idx="171">
                  <c:v>36617</c:v>
                </c:pt>
                <c:pt idx="172">
                  <c:v>36647</c:v>
                </c:pt>
                <c:pt idx="173">
                  <c:v>36678</c:v>
                </c:pt>
                <c:pt idx="174">
                  <c:v>36708</c:v>
                </c:pt>
                <c:pt idx="175">
                  <c:v>36739</c:v>
                </c:pt>
                <c:pt idx="176">
                  <c:v>36770</c:v>
                </c:pt>
                <c:pt idx="177">
                  <c:v>36800</c:v>
                </c:pt>
                <c:pt idx="178">
                  <c:v>36831</c:v>
                </c:pt>
                <c:pt idx="179">
                  <c:v>36861</c:v>
                </c:pt>
                <c:pt idx="180">
                  <c:v>36892</c:v>
                </c:pt>
                <c:pt idx="181">
                  <c:v>36923</c:v>
                </c:pt>
                <c:pt idx="182">
                  <c:v>36951</c:v>
                </c:pt>
                <c:pt idx="183">
                  <c:v>36982</c:v>
                </c:pt>
                <c:pt idx="184">
                  <c:v>37012</c:v>
                </c:pt>
                <c:pt idx="185">
                  <c:v>37043</c:v>
                </c:pt>
                <c:pt idx="186">
                  <c:v>37073</c:v>
                </c:pt>
                <c:pt idx="187">
                  <c:v>37104</c:v>
                </c:pt>
                <c:pt idx="188">
                  <c:v>37135</c:v>
                </c:pt>
                <c:pt idx="189">
                  <c:v>37165</c:v>
                </c:pt>
                <c:pt idx="190">
                  <c:v>37196</c:v>
                </c:pt>
                <c:pt idx="191">
                  <c:v>37226</c:v>
                </c:pt>
                <c:pt idx="192">
                  <c:v>37257</c:v>
                </c:pt>
                <c:pt idx="193">
                  <c:v>37288</c:v>
                </c:pt>
                <c:pt idx="194">
                  <c:v>37316</c:v>
                </c:pt>
                <c:pt idx="195">
                  <c:v>37347</c:v>
                </c:pt>
                <c:pt idx="196">
                  <c:v>37377</c:v>
                </c:pt>
                <c:pt idx="197">
                  <c:v>37408</c:v>
                </c:pt>
                <c:pt idx="198">
                  <c:v>37438</c:v>
                </c:pt>
                <c:pt idx="199">
                  <c:v>37469</c:v>
                </c:pt>
                <c:pt idx="200">
                  <c:v>37500</c:v>
                </c:pt>
                <c:pt idx="201">
                  <c:v>37530</c:v>
                </c:pt>
                <c:pt idx="202">
                  <c:v>37561</c:v>
                </c:pt>
                <c:pt idx="203">
                  <c:v>37591</c:v>
                </c:pt>
                <c:pt idx="204">
                  <c:v>37622</c:v>
                </c:pt>
                <c:pt idx="205">
                  <c:v>37653</c:v>
                </c:pt>
                <c:pt idx="206">
                  <c:v>37681</c:v>
                </c:pt>
                <c:pt idx="207">
                  <c:v>37712</c:v>
                </c:pt>
                <c:pt idx="208">
                  <c:v>37742</c:v>
                </c:pt>
                <c:pt idx="209">
                  <c:v>37773</c:v>
                </c:pt>
                <c:pt idx="210">
                  <c:v>37803</c:v>
                </c:pt>
                <c:pt idx="211">
                  <c:v>37834</c:v>
                </c:pt>
                <c:pt idx="212">
                  <c:v>37865</c:v>
                </c:pt>
                <c:pt idx="213">
                  <c:v>37895</c:v>
                </c:pt>
                <c:pt idx="214">
                  <c:v>37926</c:v>
                </c:pt>
                <c:pt idx="215">
                  <c:v>37956</c:v>
                </c:pt>
                <c:pt idx="216">
                  <c:v>37987</c:v>
                </c:pt>
                <c:pt idx="217">
                  <c:v>38018</c:v>
                </c:pt>
                <c:pt idx="218">
                  <c:v>38047</c:v>
                </c:pt>
                <c:pt idx="219">
                  <c:v>38078</c:v>
                </c:pt>
                <c:pt idx="220">
                  <c:v>38108</c:v>
                </c:pt>
                <c:pt idx="221">
                  <c:v>38139</c:v>
                </c:pt>
                <c:pt idx="222">
                  <c:v>38169</c:v>
                </c:pt>
                <c:pt idx="223">
                  <c:v>38200</c:v>
                </c:pt>
                <c:pt idx="224">
                  <c:v>38231</c:v>
                </c:pt>
                <c:pt idx="225">
                  <c:v>38261</c:v>
                </c:pt>
                <c:pt idx="226">
                  <c:v>38292</c:v>
                </c:pt>
                <c:pt idx="227">
                  <c:v>38322</c:v>
                </c:pt>
                <c:pt idx="228">
                  <c:v>38353</c:v>
                </c:pt>
                <c:pt idx="229">
                  <c:v>38384</c:v>
                </c:pt>
                <c:pt idx="230">
                  <c:v>38412</c:v>
                </c:pt>
                <c:pt idx="231">
                  <c:v>38443</c:v>
                </c:pt>
                <c:pt idx="232">
                  <c:v>38473</c:v>
                </c:pt>
                <c:pt idx="233">
                  <c:v>38504</c:v>
                </c:pt>
                <c:pt idx="234">
                  <c:v>38534</c:v>
                </c:pt>
                <c:pt idx="235">
                  <c:v>38565</c:v>
                </c:pt>
                <c:pt idx="236">
                  <c:v>38596</c:v>
                </c:pt>
                <c:pt idx="237">
                  <c:v>38626</c:v>
                </c:pt>
                <c:pt idx="238">
                  <c:v>38657</c:v>
                </c:pt>
                <c:pt idx="239">
                  <c:v>38687</c:v>
                </c:pt>
                <c:pt idx="240">
                  <c:v>38718</c:v>
                </c:pt>
                <c:pt idx="241">
                  <c:v>38749</c:v>
                </c:pt>
                <c:pt idx="242">
                  <c:v>38777</c:v>
                </c:pt>
                <c:pt idx="243">
                  <c:v>38808</c:v>
                </c:pt>
                <c:pt idx="244">
                  <c:v>38838</c:v>
                </c:pt>
                <c:pt idx="245">
                  <c:v>38869</c:v>
                </c:pt>
                <c:pt idx="246">
                  <c:v>38899</c:v>
                </c:pt>
                <c:pt idx="247">
                  <c:v>38930</c:v>
                </c:pt>
                <c:pt idx="248">
                  <c:v>38961</c:v>
                </c:pt>
                <c:pt idx="249">
                  <c:v>38991</c:v>
                </c:pt>
                <c:pt idx="250">
                  <c:v>39022</c:v>
                </c:pt>
                <c:pt idx="251">
                  <c:v>39052</c:v>
                </c:pt>
                <c:pt idx="252">
                  <c:v>39083</c:v>
                </c:pt>
                <c:pt idx="253">
                  <c:v>39114</c:v>
                </c:pt>
                <c:pt idx="254">
                  <c:v>39142</c:v>
                </c:pt>
                <c:pt idx="255">
                  <c:v>39173</c:v>
                </c:pt>
                <c:pt idx="256">
                  <c:v>39203</c:v>
                </c:pt>
                <c:pt idx="257">
                  <c:v>39234</c:v>
                </c:pt>
                <c:pt idx="258">
                  <c:v>39264</c:v>
                </c:pt>
                <c:pt idx="259">
                  <c:v>39295</c:v>
                </c:pt>
                <c:pt idx="260">
                  <c:v>39326</c:v>
                </c:pt>
                <c:pt idx="261">
                  <c:v>39356</c:v>
                </c:pt>
                <c:pt idx="262">
                  <c:v>39387</c:v>
                </c:pt>
                <c:pt idx="263">
                  <c:v>39417</c:v>
                </c:pt>
                <c:pt idx="264">
                  <c:v>39448</c:v>
                </c:pt>
                <c:pt idx="265">
                  <c:v>39479</c:v>
                </c:pt>
                <c:pt idx="266">
                  <c:v>39508</c:v>
                </c:pt>
                <c:pt idx="267">
                  <c:v>39539</c:v>
                </c:pt>
                <c:pt idx="268">
                  <c:v>39569</c:v>
                </c:pt>
                <c:pt idx="269">
                  <c:v>39600</c:v>
                </c:pt>
                <c:pt idx="270">
                  <c:v>39630</c:v>
                </c:pt>
                <c:pt idx="271">
                  <c:v>39661</c:v>
                </c:pt>
                <c:pt idx="272">
                  <c:v>39692</c:v>
                </c:pt>
                <c:pt idx="273">
                  <c:v>39722</c:v>
                </c:pt>
                <c:pt idx="274">
                  <c:v>39753</c:v>
                </c:pt>
                <c:pt idx="275">
                  <c:v>39783</c:v>
                </c:pt>
                <c:pt idx="276">
                  <c:v>39814</c:v>
                </c:pt>
                <c:pt idx="277">
                  <c:v>39845</c:v>
                </c:pt>
                <c:pt idx="278">
                  <c:v>39873</c:v>
                </c:pt>
                <c:pt idx="279">
                  <c:v>39904</c:v>
                </c:pt>
                <c:pt idx="280">
                  <c:v>39934</c:v>
                </c:pt>
                <c:pt idx="281">
                  <c:v>39965</c:v>
                </c:pt>
                <c:pt idx="282">
                  <c:v>39995</c:v>
                </c:pt>
                <c:pt idx="283">
                  <c:v>40026</c:v>
                </c:pt>
                <c:pt idx="284">
                  <c:v>40057</c:v>
                </c:pt>
                <c:pt idx="285">
                  <c:v>40087</c:v>
                </c:pt>
                <c:pt idx="286">
                  <c:v>40118</c:v>
                </c:pt>
                <c:pt idx="287">
                  <c:v>40148</c:v>
                </c:pt>
                <c:pt idx="288">
                  <c:v>40179</c:v>
                </c:pt>
                <c:pt idx="289">
                  <c:v>40210</c:v>
                </c:pt>
                <c:pt idx="290">
                  <c:v>40238</c:v>
                </c:pt>
                <c:pt idx="291">
                  <c:v>40269</c:v>
                </c:pt>
                <c:pt idx="292">
                  <c:v>40299</c:v>
                </c:pt>
                <c:pt idx="293">
                  <c:v>40330</c:v>
                </c:pt>
                <c:pt idx="294">
                  <c:v>40360</c:v>
                </c:pt>
                <c:pt idx="295">
                  <c:v>40391</c:v>
                </c:pt>
                <c:pt idx="296">
                  <c:v>40422</c:v>
                </c:pt>
                <c:pt idx="297">
                  <c:v>40452</c:v>
                </c:pt>
                <c:pt idx="298">
                  <c:v>40483</c:v>
                </c:pt>
                <c:pt idx="299">
                  <c:v>40513</c:v>
                </c:pt>
                <c:pt idx="300">
                  <c:v>40544</c:v>
                </c:pt>
                <c:pt idx="301">
                  <c:v>40575</c:v>
                </c:pt>
                <c:pt idx="302">
                  <c:v>40603</c:v>
                </c:pt>
                <c:pt idx="303">
                  <c:v>40634</c:v>
                </c:pt>
                <c:pt idx="304">
                  <c:v>40664</c:v>
                </c:pt>
                <c:pt idx="305">
                  <c:v>40695</c:v>
                </c:pt>
                <c:pt idx="306">
                  <c:v>40725</c:v>
                </c:pt>
                <c:pt idx="307">
                  <c:v>40756</c:v>
                </c:pt>
                <c:pt idx="308">
                  <c:v>40787</c:v>
                </c:pt>
                <c:pt idx="309">
                  <c:v>40817</c:v>
                </c:pt>
                <c:pt idx="310">
                  <c:v>40848</c:v>
                </c:pt>
                <c:pt idx="311">
                  <c:v>40878</c:v>
                </c:pt>
                <c:pt idx="312">
                  <c:v>40909</c:v>
                </c:pt>
                <c:pt idx="313">
                  <c:v>40940</c:v>
                </c:pt>
                <c:pt idx="314">
                  <c:v>40969</c:v>
                </c:pt>
                <c:pt idx="315">
                  <c:v>41000</c:v>
                </c:pt>
                <c:pt idx="316">
                  <c:v>41030</c:v>
                </c:pt>
                <c:pt idx="317">
                  <c:v>41061</c:v>
                </c:pt>
                <c:pt idx="318">
                  <c:v>41091</c:v>
                </c:pt>
                <c:pt idx="319">
                  <c:v>41122</c:v>
                </c:pt>
                <c:pt idx="320">
                  <c:v>41153</c:v>
                </c:pt>
                <c:pt idx="321">
                  <c:v>41183</c:v>
                </c:pt>
                <c:pt idx="322">
                  <c:v>41214</c:v>
                </c:pt>
                <c:pt idx="323">
                  <c:v>41244</c:v>
                </c:pt>
                <c:pt idx="324">
                  <c:v>41275</c:v>
                </c:pt>
                <c:pt idx="325">
                  <c:v>41306</c:v>
                </c:pt>
                <c:pt idx="326">
                  <c:v>41334</c:v>
                </c:pt>
                <c:pt idx="327">
                  <c:v>41365</c:v>
                </c:pt>
                <c:pt idx="328">
                  <c:v>41395</c:v>
                </c:pt>
                <c:pt idx="329">
                  <c:v>41426</c:v>
                </c:pt>
                <c:pt idx="330">
                  <c:v>41456</c:v>
                </c:pt>
                <c:pt idx="331">
                  <c:v>41487</c:v>
                </c:pt>
                <c:pt idx="332">
                  <c:v>41518</c:v>
                </c:pt>
                <c:pt idx="333">
                  <c:v>41548</c:v>
                </c:pt>
                <c:pt idx="334">
                  <c:v>41579</c:v>
                </c:pt>
                <c:pt idx="335">
                  <c:v>41609</c:v>
                </c:pt>
                <c:pt idx="336">
                  <c:v>41640</c:v>
                </c:pt>
                <c:pt idx="337">
                  <c:v>41671</c:v>
                </c:pt>
                <c:pt idx="338">
                  <c:v>41699</c:v>
                </c:pt>
                <c:pt idx="339">
                  <c:v>41730</c:v>
                </c:pt>
                <c:pt idx="340">
                  <c:v>41760</c:v>
                </c:pt>
                <c:pt idx="341">
                  <c:v>41791</c:v>
                </c:pt>
                <c:pt idx="342">
                  <c:v>41821</c:v>
                </c:pt>
                <c:pt idx="343">
                  <c:v>41852</c:v>
                </c:pt>
                <c:pt idx="344">
                  <c:v>41883</c:v>
                </c:pt>
                <c:pt idx="345">
                  <c:v>41913</c:v>
                </c:pt>
                <c:pt idx="346">
                  <c:v>41944</c:v>
                </c:pt>
                <c:pt idx="347">
                  <c:v>41974</c:v>
                </c:pt>
                <c:pt idx="348">
                  <c:v>42005</c:v>
                </c:pt>
                <c:pt idx="349">
                  <c:v>42036</c:v>
                </c:pt>
                <c:pt idx="350">
                  <c:v>42064</c:v>
                </c:pt>
                <c:pt idx="351">
                  <c:v>42095</c:v>
                </c:pt>
                <c:pt idx="352">
                  <c:v>42125</c:v>
                </c:pt>
                <c:pt idx="353">
                  <c:v>42156</c:v>
                </c:pt>
                <c:pt idx="354">
                  <c:v>42186</c:v>
                </c:pt>
                <c:pt idx="355">
                  <c:v>42217</c:v>
                </c:pt>
                <c:pt idx="356">
                  <c:v>42248</c:v>
                </c:pt>
                <c:pt idx="357">
                  <c:v>42278</c:v>
                </c:pt>
                <c:pt idx="358">
                  <c:v>42309</c:v>
                </c:pt>
                <c:pt idx="359">
                  <c:v>42339</c:v>
                </c:pt>
                <c:pt idx="360">
                  <c:v>42370</c:v>
                </c:pt>
                <c:pt idx="361">
                  <c:v>42401</c:v>
                </c:pt>
                <c:pt idx="362">
                  <c:v>42430</c:v>
                </c:pt>
                <c:pt idx="363">
                  <c:v>42461</c:v>
                </c:pt>
                <c:pt idx="364">
                  <c:v>42491</c:v>
                </c:pt>
                <c:pt idx="365">
                  <c:v>42522</c:v>
                </c:pt>
                <c:pt idx="366">
                  <c:v>42552</c:v>
                </c:pt>
                <c:pt idx="367">
                  <c:v>42583</c:v>
                </c:pt>
                <c:pt idx="368">
                  <c:v>42614</c:v>
                </c:pt>
                <c:pt idx="369">
                  <c:v>42644</c:v>
                </c:pt>
                <c:pt idx="370">
                  <c:v>42675</c:v>
                </c:pt>
                <c:pt idx="371">
                  <c:v>42705</c:v>
                </c:pt>
                <c:pt idx="372">
                  <c:v>42736</c:v>
                </c:pt>
                <c:pt idx="373">
                  <c:v>42767</c:v>
                </c:pt>
                <c:pt idx="374">
                  <c:v>42795</c:v>
                </c:pt>
                <c:pt idx="375">
                  <c:v>42826</c:v>
                </c:pt>
                <c:pt idx="376">
                  <c:v>42856</c:v>
                </c:pt>
                <c:pt idx="377">
                  <c:v>42887</c:v>
                </c:pt>
                <c:pt idx="378">
                  <c:v>42917</c:v>
                </c:pt>
                <c:pt idx="379">
                  <c:v>42948</c:v>
                </c:pt>
                <c:pt idx="380">
                  <c:v>42979</c:v>
                </c:pt>
                <c:pt idx="381">
                  <c:v>43009</c:v>
                </c:pt>
                <c:pt idx="382">
                  <c:v>43040</c:v>
                </c:pt>
                <c:pt idx="383">
                  <c:v>43070</c:v>
                </c:pt>
                <c:pt idx="384">
                  <c:v>43101</c:v>
                </c:pt>
                <c:pt idx="385">
                  <c:v>43132</c:v>
                </c:pt>
                <c:pt idx="386">
                  <c:v>43160</c:v>
                </c:pt>
                <c:pt idx="387">
                  <c:v>43191</c:v>
                </c:pt>
                <c:pt idx="388">
                  <c:v>43221</c:v>
                </c:pt>
                <c:pt idx="389">
                  <c:v>43252</c:v>
                </c:pt>
                <c:pt idx="390">
                  <c:v>43282</c:v>
                </c:pt>
                <c:pt idx="391">
                  <c:v>43313</c:v>
                </c:pt>
                <c:pt idx="392">
                  <c:v>43344</c:v>
                </c:pt>
                <c:pt idx="393">
                  <c:v>43374</c:v>
                </c:pt>
                <c:pt idx="394">
                  <c:v>43405</c:v>
                </c:pt>
                <c:pt idx="395">
                  <c:v>43435</c:v>
                </c:pt>
                <c:pt idx="396">
                  <c:v>43466</c:v>
                </c:pt>
                <c:pt idx="397">
                  <c:v>43497</c:v>
                </c:pt>
                <c:pt idx="398">
                  <c:v>43525</c:v>
                </c:pt>
                <c:pt idx="399">
                  <c:v>43556</c:v>
                </c:pt>
                <c:pt idx="400">
                  <c:v>43586</c:v>
                </c:pt>
                <c:pt idx="401">
                  <c:v>43617</c:v>
                </c:pt>
                <c:pt idx="402">
                  <c:v>43647</c:v>
                </c:pt>
                <c:pt idx="403">
                  <c:v>43678</c:v>
                </c:pt>
                <c:pt idx="404">
                  <c:v>43709</c:v>
                </c:pt>
                <c:pt idx="405">
                  <c:v>43739</c:v>
                </c:pt>
                <c:pt idx="406">
                  <c:v>43770</c:v>
                </c:pt>
                <c:pt idx="407">
                  <c:v>43800</c:v>
                </c:pt>
                <c:pt idx="408">
                  <c:v>43831</c:v>
                </c:pt>
                <c:pt idx="409">
                  <c:v>43862</c:v>
                </c:pt>
                <c:pt idx="410">
                  <c:v>43891</c:v>
                </c:pt>
                <c:pt idx="411">
                  <c:v>43922</c:v>
                </c:pt>
                <c:pt idx="412">
                  <c:v>43952</c:v>
                </c:pt>
                <c:pt idx="413">
                  <c:v>43983</c:v>
                </c:pt>
                <c:pt idx="414">
                  <c:v>44013</c:v>
                </c:pt>
                <c:pt idx="415">
                  <c:v>44044</c:v>
                </c:pt>
                <c:pt idx="416">
                  <c:v>44075</c:v>
                </c:pt>
                <c:pt idx="417">
                  <c:v>44105</c:v>
                </c:pt>
                <c:pt idx="418">
                  <c:v>44136</c:v>
                </c:pt>
                <c:pt idx="419">
                  <c:v>44166</c:v>
                </c:pt>
                <c:pt idx="420">
                  <c:v>44197</c:v>
                </c:pt>
                <c:pt idx="421">
                  <c:v>44228</c:v>
                </c:pt>
                <c:pt idx="422">
                  <c:v>44256</c:v>
                </c:pt>
                <c:pt idx="423">
                  <c:v>44287</c:v>
                </c:pt>
                <c:pt idx="424">
                  <c:v>44317</c:v>
                </c:pt>
                <c:pt idx="425">
                  <c:v>44348</c:v>
                </c:pt>
                <c:pt idx="426">
                  <c:v>44378</c:v>
                </c:pt>
                <c:pt idx="427">
                  <c:v>44409</c:v>
                </c:pt>
                <c:pt idx="428">
                  <c:v>44440</c:v>
                </c:pt>
                <c:pt idx="429">
                  <c:v>44470</c:v>
                </c:pt>
                <c:pt idx="430">
                  <c:v>44501</c:v>
                </c:pt>
                <c:pt idx="431">
                  <c:v>44531</c:v>
                </c:pt>
                <c:pt idx="432">
                  <c:v>44562</c:v>
                </c:pt>
                <c:pt idx="433">
                  <c:v>44593</c:v>
                </c:pt>
                <c:pt idx="434">
                  <c:v>44621</c:v>
                </c:pt>
                <c:pt idx="435">
                  <c:v>44652</c:v>
                </c:pt>
                <c:pt idx="436">
                  <c:v>44682</c:v>
                </c:pt>
                <c:pt idx="437">
                  <c:v>44713</c:v>
                </c:pt>
                <c:pt idx="438">
                  <c:v>44743</c:v>
                </c:pt>
                <c:pt idx="439">
                  <c:v>44774</c:v>
                </c:pt>
                <c:pt idx="440">
                  <c:v>44805</c:v>
                </c:pt>
                <c:pt idx="441">
                  <c:v>44835</c:v>
                </c:pt>
                <c:pt idx="442">
                  <c:v>44866</c:v>
                </c:pt>
                <c:pt idx="443">
                  <c:v>44896</c:v>
                </c:pt>
                <c:pt idx="444">
                  <c:v>44927</c:v>
                </c:pt>
                <c:pt idx="445">
                  <c:v>44958</c:v>
                </c:pt>
                <c:pt idx="446">
                  <c:v>44986</c:v>
                </c:pt>
                <c:pt idx="447">
                  <c:v>45017</c:v>
                </c:pt>
                <c:pt idx="448">
                  <c:v>45047</c:v>
                </c:pt>
                <c:pt idx="449">
                  <c:v>45078</c:v>
                </c:pt>
                <c:pt idx="450">
                  <c:v>45108</c:v>
                </c:pt>
                <c:pt idx="451">
                  <c:v>45139</c:v>
                </c:pt>
                <c:pt idx="452">
                  <c:v>45170</c:v>
                </c:pt>
                <c:pt idx="453">
                  <c:v>45200</c:v>
                </c:pt>
              </c:numCache>
            </c:numRef>
          </c:cat>
          <c:val>
            <c:numRef>
              <c:f>wti_hh!$B$3:$B$456</c:f>
              <c:numCache>
                <c:formatCode>0.00</c:formatCode>
                <c:ptCount val="454"/>
                <c:pt idx="0">
                  <c:v>22.93</c:v>
                </c:pt>
                <c:pt idx="1">
                  <c:v>15.46</c:v>
                </c:pt>
                <c:pt idx="2">
                  <c:v>12.61</c:v>
                </c:pt>
                <c:pt idx="3">
                  <c:v>12.84</c:v>
                </c:pt>
                <c:pt idx="4">
                  <c:v>15.38</c:v>
                </c:pt>
                <c:pt idx="5">
                  <c:v>13.43</c:v>
                </c:pt>
                <c:pt idx="6">
                  <c:v>11.59</c:v>
                </c:pt>
                <c:pt idx="7">
                  <c:v>15.1</c:v>
                </c:pt>
                <c:pt idx="8">
                  <c:v>14.87</c:v>
                </c:pt>
                <c:pt idx="9">
                  <c:v>14.9</c:v>
                </c:pt>
                <c:pt idx="10">
                  <c:v>15.22</c:v>
                </c:pt>
                <c:pt idx="11">
                  <c:v>16.11</c:v>
                </c:pt>
                <c:pt idx="12">
                  <c:v>18.649999999999999</c:v>
                </c:pt>
                <c:pt idx="13">
                  <c:v>17.75</c:v>
                </c:pt>
                <c:pt idx="14">
                  <c:v>18.3</c:v>
                </c:pt>
                <c:pt idx="15">
                  <c:v>18.68</c:v>
                </c:pt>
                <c:pt idx="16">
                  <c:v>19.440000000000001</c:v>
                </c:pt>
                <c:pt idx="17">
                  <c:v>20.07</c:v>
                </c:pt>
                <c:pt idx="18">
                  <c:v>21.34</c:v>
                </c:pt>
                <c:pt idx="19">
                  <c:v>20.309999999999999</c:v>
                </c:pt>
                <c:pt idx="20">
                  <c:v>19.53</c:v>
                </c:pt>
                <c:pt idx="21">
                  <c:v>19.86</c:v>
                </c:pt>
                <c:pt idx="22">
                  <c:v>18.850000000000001</c:v>
                </c:pt>
                <c:pt idx="23">
                  <c:v>17.28</c:v>
                </c:pt>
                <c:pt idx="24">
                  <c:v>17.13</c:v>
                </c:pt>
                <c:pt idx="25">
                  <c:v>16.8</c:v>
                </c:pt>
                <c:pt idx="26">
                  <c:v>16.2</c:v>
                </c:pt>
                <c:pt idx="27">
                  <c:v>17.86</c:v>
                </c:pt>
                <c:pt idx="28">
                  <c:v>17.420000000000002</c:v>
                </c:pt>
                <c:pt idx="29">
                  <c:v>16.53</c:v>
                </c:pt>
                <c:pt idx="30">
                  <c:v>15.5</c:v>
                </c:pt>
                <c:pt idx="31">
                  <c:v>15.52</c:v>
                </c:pt>
                <c:pt idx="32">
                  <c:v>14.54</c:v>
                </c:pt>
                <c:pt idx="33">
                  <c:v>13.77</c:v>
                </c:pt>
                <c:pt idx="34">
                  <c:v>14.14</c:v>
                </c:pt>
                <c:pt idx="35">
                  <c:v>16.38</c:v>
                </c:pt>
                <c:pt idx="36">
                  <c:v>18.02</c:v>
                </c:pt>
                <c:pt idx="37">
                  <c:v>17.940000000000001</c:v>
                </c:pt>
                <c:pt idx="38">
                  <c:v>19.48</c:v>
                </c:pt>
                <c:pt idx="39">
                  <c:v>21.07</c:v>
                </c:pt>
                <c:pt idx="40">
                  <c:v>20.12</c:v>
                </c:pt>
                <c:pt idx="41">
                  <c:v>20.05</c:v>
                </c:pt>
                <c:pt idx="42">
                  <c:v>19.78</c:v>
                </c:pt>
                <c:pt idx="43">
                  <c:v>18.579999999999998</c:v>
                </c:pt>
                <c:pt idx="44">
                  <c:v>19.59</c:v>
                </c:pt>
                <c:pt idx="45">
                  <c:v>20.100000000000001</c:v>
                </c:pt>
                <c:pt idx="46">
                  <c:v>19.86</c:v>
                </c:pt>
                <c:pt idx="47">
                  <c:v>21.1</c:v>
                </c:pt>
                <c:pt idx="48">
                  <c:v>22.86</c:v>
                </c:pt>
                <c:pt idx="49">
                  <c:v>22.11</c:v>
                </c:pt>
                <c:pt idx="50">
                  <c:v>20.39</c:v>
                </c:pt>
                <c:pt idx="51">
                  <c:v>18.43</c:v>
                </c:pt>
                <c:pt idx="52">
                  <c:v>18.2</c:v>
                </c:pt>
                <c:pt idx="53">
                  <c:v>16.7</c:v>
                </c:pt>
                <c:pt idx="54">
                  <c:v>18.45</c:v>
                </c:pt>
                <c:pt idx="55">
                  <c:v>27.31</c:v>
                </c:pt>
                <c:pt idx="56">
                  <c:v>33.51</c:v>
                </c:pt>
                <c:pt idx="57">
                  <c:v>36.04</c:v>
                </c:pt>
                <c:pt idx="58">
                  <c:v>32.33</c:v>
                </c:pt>
                <c:pt idx="59">
                  <c:v>27.28</c:v>
                </c:pt>
                <c:pt idx="60">
                  <c:v>25.23</c:v>
                </c:pt>
                <c:pt idx="61">
                  <c:v>20.48</c:v>
                </c:pt>
                <c:pt idx="62">
                  <c:v>19.899999999999999</c:v>
                </c:pt>
                <c:pt idx="63">
                  <c:v>20.83</c:v>
                </c:pt>
                <c:pt idx="64">
                  <c:v>21.23</c:v>
                </c:pt>
                <c:pt idx="65">
                  <c:v>20.190000000000001</c:v>
                </c:pt>
                <c:pt idx="66">
                  <c:v>21.4</c:v>
                </c:pt>
                <c:pt idx="67">
                  <c:v>21.69</c:v>
                </c:pt>
                <c:pt idx="68">
                  <c:v>21.89</c:v>
                </c:pt>
                <c:pt idx="69">
                  <c:v>23.23</c:v>
                </c:pt>
                <c:pt idx="70">
                  <c:v>22.46</c:v>
                </c:pt>
                <c:pt idx="71">
                  <c:v>19.5</c:v>
                </c:pt>
                <c:pt idx="72">
                  <c:v>18.79</c:v>
                </c:pt>
                <c:pt idx="73">
                  <c:v>19.010000000000002</c:v>
                </c:pt>
                <c:pt idx="74">
                  <c:v>18.920000000000002</c:v>
                </c:pt>
                <c:pt idx="75">
                  <c:v>20.23</c:v>
                </c:pt>
                <c:pt idx="76">
                  <c:v>20.98</c:v>
                </c:pt>
                <c:pt idx="77">
                  <c:v>22.39</c:v>
                </c:pt>
                <c:pt idx="78">
                  <c:v>21.78</c:v>
                </c:pt>
                <c:pt idx="79">
                  <c:v>21.34</c:v>
                </c:pt>
                <c:pt idx="80">
                  <c:v>21.88</c:v>
                </c:pt>
                <c:pt idx="81">
                  <c:v>21.69</c:v>
                </c:pt>
                <c:pt idx="82">
                  <c:v>20.34</c:v>
                </c:pt>
                <c:pt idx="83">
                  <c:v>19.41</c:v>
                </c:pt>
                <c:pt idx="84">
                  <c:v>19.03</c:v>
                </c:pt>
                <c:pt idx="85">
                  <c:v>20.09</c:v>
                </c:pt>
                <c:pt idx="86">
                  <c:v>20.32</c:v>
                </c:pt>
                <c:pt idx="87">
                  <c:v>20.25</c:v>
                </c:pt>
                <c:pt idx="88">
                  <c:v>19.95</c:v>
                </c:pt>
                <c:pt idx="89">
                  <c:v>19.09</c:v>
                </c:pt>
                <c:pt idx="90">
                  <c:v>17.89</c:v>
                </c:pt>
                <c:pt idx="91">
                  <c:v>18.010000000000002</c:v>
                </c:pt>
                <c:pt idx="92">
                  <c:v>17.5</c:v>
                </c:pt>
                <c:pt idx="93">
                  <c:v>18.149999999999999</c:v>
                </c:pt>
                <c:pt idx="94">
                  <c:v>16.61</c:v>
                </c:pt>
                <c:pt idx="95">
                  <c:v>14.52</c:v>
                </c:pt>
                <c:pt idx="96">
                  <c:v>15.03</c:v>
                </c:pt>
                <c:pt idx="97">
                  <c:v>14.78</c:v>
                </c:pt>
                <c:pt idx="98">
                  <c:v>14.68</c:v>
                </c:pt>
                <c:pt idx="99">
                  <c:v>16.420000000000002</c:v>
                </c:pt>
                <c:pt idx="100">
                  <c:v>17.89</c:v>
                </c:pt>
                <c:pt idx="101">
                  <c:v>19.059999999999999</c:v>
                </c:pt>
                <c:pt idx="102">
                  <c:v>19.66</c:v>
                </c:pt>
                <c:pt idx="103">
                  <c:v>18.38</c:v>
                </c:pt>
                <c:pt idx="104">
                  <c:v>17.45</c:v>
                </c:pt>
                <c:pt idx="105">
                  <c:v>17.72</c:v>
                </c:pt>
                <c:pt idx="106">
                  <c:v>18.07</c:v>
                </c:pt>
                <c:pt idx="107">
                  <c:v>17.16</c:v>
                </c:pt>
                <c:pt idx="108">
                  <c:v>18.04</c:v>
                </c:pt>
                <c:pt idx="109">
                  <c:v>18.57</c:v>
                </c:pt>
                <c:pt idx="110">
                  <c:v>18.54</c:v>
                </c:pt>
                <c:pt idx="111">
                  <c:v>19.899999999999999</c:v>
                </c:pt>
                <c:pt idx="112">
                  <c:v>19.739999999999998</c:v>
                </c:pt>
                <c:pt idx="113">
                  <c:v>18.45</c:v>
                </c:pt>
                <c:pt idx="114">
                  <c:v>17.329999999999998</c:v>
                </c:pt>
                <c:pt idx="115">
                  <c:v>18.02</c:v>
                </c:pt>
                <c:pt idx="116">
                  <c:v>18.23</c:v>
                </c:pt>
                <c:pt idx="117">
                  <c:v>17.43</c:v>
                </c:pt>
                <c:pt idx="118">
                  <c:v>17.989999999999998</c:v>
                </c:pt>
                <c:pt idx="119">
                  <c:v>19.03</c:v>
                </c:pt>
                <c:pt idx="120">
                  <c:v>18.86</c:v>
                </c:pt>
                <c:pt idx="121">
                  <c:v>19.09</c:v>
                </c:pt>
                <c:pt idx="122">
                  <c:v>21.33</c:v>
                </c:pt>
                <c:pt idx="123">
                  <c:v>23.5</c:v>
                </c:pt>
                <c:pt idx="124">
                  <c:v>21.17</c:v>
                </c:pt>
                <c:pt idx="125">
                  <c:v>20.420000000000002</c:v>
                </c:pt>
                <c:pt idx="126">
                  <c:v>21.3</c:v>
                </c:pt>
                <c:pt idx="127">
                  <c:v>21.9</c:v>
                </c:pt>
                <c:pt idx="128">
                  <c:v>23.97</c:v>
                </c:pt>
                <c:pt idx="129">
                  <c:v>24.88</c:v>
                </c:pt>
                <c:pt idx="130">
                  <c:v>23.71</c:v>
                </c:pt>
                <c:pt idx="131">
                  <c:v>25.23</c:v>
                </c:pt>
                <c:pt idx="132">
                  <c:v>25.13</c:v>
                </c:pt>
                <c:pt idx="133">
                  <c:v>22.18</c:v>
                </c:pt>
                <c:pt idx="134">
                  <c:v>20.97</c:v>
                </c:pt>
                <c:pt idx="135">
                  <c:v>19.7</c:v>
                </c:pt>
                <c:pt idx="136">
                  <c:v>20.82</c:v>
                </c:pt>
                <c:pt idx="137">
                  <c:v>19.260000000000002</c:v>
                </c:pt>
                <c:pt idx="138">
                  <c:v>19.66</c:v>
                </c:pt>
                <c:pt idx="139">
                  <c:v>19.95</c:v>
                </c:pt>
                <c:pt idx="140">
                  <c:v>19.8</c:v>
                </c:pt>
                <c:pt idx="141">
                  <c:v>21.33</c:v>
                </c:pt>
                <c:pt idx="142">
                  <c:v>20.190000000000001</c:v>
                </c:pt>
                <c:pt idx="143">
                  <c:v>18.329999999999998</c:v>
                </c:pt>
                <c:pt idx="144">
                  <c:v>16.72</c:v>
                </c:pt>
                <c:pt idx="145">
                  <c:v>16.059999999999999</c:v>
                </c:pt>
                <c:pt idx="146">
                  <c:v>15.12</c:v>
                </c:pt>
                <c:pt idx="147">
                  <c:v>15.35</c:v>
                </c:pt>
                <c:pt idx="148">
                  <c:v>14.91</c:v>
                </c:pt>
                <c:pt idx="149">
                  <c:v>13.72</c:v>
                </c:pt>
                <c:pt idx="150">
                  <c:v>14.17</c:v>
                </c:pt>
                <c:pt idx="151">
                  <c:v>13.47</c:v>
                </c:pt>
                <c:pt idx="152">
                  <c:v>15.03</c:v>
                </c:pt>
                <c:pt idx="153">
                  <c:v>14.46</c:v>
                </c:pt>
                <c:pt idx="154">
                  <c:v>13</c:v>
                </c:pt>
                <c:pt idx="155">
                  <c:v>11.35</c:v>
                </c:pt>
                <c:pt idx="156">
                  <c:v>12.52</c:v>
                </c:pt>
                <c:pt idx="157">
                  <c:v>12.01</c:v>
                </c:pt>
                <c:pt idx="158">
                  <c:v>14.68</c:v>
                </c:pt>
                <c:pt idx="159">
                  <c:v>17.309999999999999</c:v>
                </c:pt>
                <c:pt idx="160">
                  <c:v>17.72</c:v>
                </c:pt>
                <c:pt idx="161">
                  <c:v>17.920000000000002</c:v>
                </c:pt>
                <c:pt idx="162">
                  <c:v>20.100000000000001</c:v>
                </c:pt>
                <c:pt idx="163">
                  <c:v>21.28</c:v>
                </c:pt>
                <c:pt idx="164">
                  <c:v>23.8</c:v>
                </c:pt>
                <c:pt idx="165">
                  <c:v>22.69</c:v>
                </c:pt>
                <c:pt idx="166">
                  <c:v>25</c:v>
                </c:pt>
                <c:pt idx="167">
                  <c:v>26.1</c:v>
                </c:pt>
                <c:pt idx="168">
                  <c:v>27.26</c:v>
                </c:pt>
                <c:pt idx="169">
                  <c:v>29.37</c:v>
                </c:pt>
                <c:pt idx="170">
                  <c:v>29.84</c:v>
                </c:pt>
                <c:pt idx="171">
                  <c:v>25.72</c:v>
                </c:pt>
                <c:pt idx="172">
                  <c:v>28.79</c:v>
                </c:pt>
                <c:pt idx="173">
                  <c:v>31.82</c:v>
                </c:pt>
                <c:pt idx="174">
                  <c:v>29.7</c:v>
                </c:pt>
                <c:pt idx="175">
                  <c:v>31.26</c:v>
                </c:pt>
                <c:pt idx="176">
                  <c:v>33.880000000000003</c:v>
                </c:pt>
                <c:pt idx="177">
                  <c:v>33.11</c:v>
                </c:pt>
                <c:pt idx="178">
                  <c:v>34.42</c:v>
                </c:pt>
                <c:pt idx="179">
                  <c:v>28.44</c:v>
                </c:pt>
                <c:pt idx="180">
                  <c:v>29.59</c:v>
                </c:pt>
                <c:pt idx="181">
                  <c:v>29.61</c:v>
                </c:pt>
                <c:pt idx="182">
                  <c:v>27.25</c:v>
                </c:pt>
                <c:pt idx="183">
                  <c:v>27.49</c:v>
                </c:pt>
                <c:pt idx="184">
                  <c:v>28.63</c:v>
                </c:pt>
                <c:pt idx="185">
                  <c:v>27.6</c:v>
                </c:pt>
                <c:pt idx="186">
                  <c:v>26.43</c:v>
                </c:pt>
                <c:pt idx="187">
                  <c:v>27.37</c:v>
                </c:pt>
                <c:pt idx="188">
                  <c:v>26.2</c:v>
                </c:pt>
                <c:pt idx="189">
                  <c:v>22.17</c:v>
                </c:pt>
                <c:pt idx="190">
                  <c:v>19.64</c:v>
                </c:pt>
                <c:pt idx="191">
                  <c:v>19.39</c:v>
                </c:pt>
                <c:pt idx="192">
                  <c:v>19.72</c:v>
                </c:pt>
                <c:pt idx="193">
                  <c:v>20.72</c:v>
                </c:pt>
                <c:pt idx="194">
                  <c:v>24.53</c:v>
                </c:pt>
                <c:pt idx="195">
                  <c:v>26.18</c:v>
                </c:pt>
                <c:pt idx="196">
                  <c:v>27.04</c:v>
                </c:pt>
                <c:pt idx="197">
                  <c:v>25.52</c:v>
                </c:pt>
                <c:pt idx="198">
                  <c:v>26.97</c:v>
                </c:pt>
                <c:pt idx="199">
                  <c:v>28.39</c:v>
                </c:pt>
                <c:pt idx="200">
                  <c:v>29.66</c:v>
                </c:pt>
                <c:pt idx="201">
                  <c:v>28.84</c:v>
                </c:pt>
                <c:pt idx="202">
                  <c:v>26.35</c:v>
                </c:pt>
                <c:pt idx="203">
                  <c:v>29.46</c:v>
                </c:pt>
                <c:pt idx="204">
                  <c:v>32.950000000000003</c:v>
                </c:pt>
                <c:pt idx="205">
                  <c:v>35.83</c:v>
                </c:pt>
                <c:pt idx="206">
                  <c:v>33.51</c:v>
                </c:pt>
                <c:pt idx="207">
                  <c:v>28.17</c:v>
                </c:pt>
                <c:pt idx="208">
                  <c:v>28.11</c:v>
                </c:pt>
                <c:pt idx="209">
                  <c:v>30.66</c:v>
                </c:pt>
                <c:pt idx="210">
                  <c:v>30.76</c:v>
                </c:pt>
                <c:pt idx="211">
                  <c:v>31.57</c:v>
                </c:pt>
                <c:pt idx="212">
                  <c:v>28.31</c:v>
                </c:pt>
                <c:pt idx="213">
                  <c:v>30.34</c:v>
                </c:pt>
                <c:pt idx="214">
                  <c:v>31.11</c:v>
                </c:pt>
                <c:pt idx="215">
                  <c:v>32.130000000000003</c:v>
                </c:pt>
                <c:pt idx="216">
                  <c:v>34.31</c:v>
                </c:pt>
                <c:pt idx="217">
                  <c:v>34.69</c:v>
                </c:pt>
                <c:pt idx="218">
                  <c:v>36.74</c:v>
                </c:pt>
                <c:pt idx="219">
                  <c:v>36.75</c:v>
                </c:pt>
                <c:pt idx="220">
                  <c:v>40.28</c:v>
                </c:pt>
                <c:pt idx="221">
                  <c:v>38.03</c:v>
                </c:pt>
                <c:pt idx="222">
                  <c:v>40.78</c:v>
                </c:pt>
                <c:pt idx="223">
                  <c:v>44.9</c:v>
                </c:pt>
                <c:pt idx="224">
                  <c:v>45.94</c:v>
                </c:pt>
                <c:pt idx="225">
                  <c:v>53.28</c:v>
                </c:pt>
                <c:pt idx="226">
                  <c:v>48.47</c:v>
                </c:pt>
                <c:pt idx="227">
                  <c:v>43.15</c:v>
                </c:pt>
                <c:pt idx="228">
                  <c:v>46.84</c:v>
                </c:pt>
                <c:pt idx="229">
                  <c:v>48.15</c:v>
                </c:pt>
                <c:pt idx="230">
                  <c:v>54.19</c:v>
                </c:pt>
                <c:pt idx="231">
                  <c:v>52.98</c:v>
                </c:pt>
                <c:pt idx="232">
                  <c:v>49.83</c:v>
                </c:pt>
                <c:pt idx="233">
                  <c:v>56.35</c:v>
                </c:pt>
                <c:pt idx="234">
                  <c:v>59</c:v>
                </c:pt>
                <c:pt idx="235">
                  <c:v>64.989999999999995</c:v>
                </c:pt>
                <c:pt idx="236">
                  <c:v>65.59</c:v>
                </c:pt>
                <c:pt idx="237">
                  <c:v>62.26</c:v>
                </c:pt>
                <c:pt idx="238">
                  <c:v>58.32</c:v>
                </c:pt>
                <c:pt idx="239">
                  <c:v>59.41</c:v>
                </c:pt>
                <c:pt idx="240">
                  <c:v>65.489999999999995</c:v>
                </c:pt>
                <c:pt idx="241">
                  <c:v>61.63</c:v>
                </c:pt>
                <c:pt idx="242">
                  <c:v>62.69</c:v>
                </c:pt>
                <c:pt idx="243">
                  <c:v>69.44</c:v>
                </c:pt>
                <c:pt idx="244">
                  <c:v>70.84</c:v>
                </c:pt>
                <c:pt idx="245">
                  <c:v>70.95</c:v>
                </c:pt>
                <c:pt idx="246">
                  <c:v>74.41</c:v>
                </c:pt>
                <c:pt idx="247">
                  <c:v>73.040000000000006</c:v>
                </c:pt>
                <c:pt idx="248">
                  <c:v>63.8</c:v>
                </c:pt>
                <c:pt idx="249">
                  <c:v>58.89</c:v>
                </c:pt>
                <c:pt idx="250">
                  <c:v>59.08</c:v>
                </c:pt>
                <c:pt idx="251">
                  <c:v>61.96</c:v>
                </c:pt>
                <c:pt idx="252">
                  <c:v>54.51</c:v>
                </c:pt>
                <c:pt idx="253">
                  <c:v>59.28</c:v>
                </c:pt>
                <c:pt idx="254">
                  <c:v>60.44</c:v>
                </c:pt>
                <c:pt idx="255">
                  <c:v>63.98</c:v>
                </c:pt>
                <c:pt idx="256">
                  <c:v>63.46</c:v>
                </c:pt>
                <c:pt idx="257">
                  <c:v>67.489999999999995</c:v>
                </c:pt>
                <c:pt idx="258">
                  <c:v>74.12</c:v>
                </c:pt>
                <c:pt idx="259">
                  <c:v>72.36</c:v>
                </c:pt>
                <c:pt idx="260">
                  <c:v>79.92</c:v>
                </c:pt>
                <c:pt idx="261">
                  <c:v>85.8</c:v>
                </c:pt>
                <c:pt idx="262">
                  <c:v>94.77</c:v>
                </c:pt>
                <c:pt idx="263">
                  <c:v>91.69</c:v>
                </c:pt>
                <c:pt idx="264">
                  <c:v>92.97</c:v>
                </c:pt>
                <c:pt idx="265">
                  <c:v>95.39</c:v>
                </c:pt>
                <c:pt idx="266">
                  <c:v>105.45</c:v>
                </c:pt>
                <c:pt idx="267">
                  <c:v>112.58</c:v>
                </c:pt>
                <c:pt idx="268">
                  <c:v>125.4</c:v>
                </c:pt>
                <c:pt idx="269">
                  <c:v>133.88</c:v>
                </c:pt>
                <c:pt idx="270">
                  <c:v>133.37</c:v>
                </c:pt>
                <c:pt idx="271">
                  <c:v>116.67</c:v>
                </c:pt>
                <c:pt idx="272">
                  <c:v>104.11</c:v>
                </c:pt>
                <c:pt idx="273">
                  <c:v>76.61</c:v>
                </c:pt>
                <c:pt idx="274">
                  <c:v>57.31</c:v>
                </c:pt>
                <c:pt idx="275">
                  <c:v>41.12</c:v>
                </c:pt>
                <c:pt idx="276">
                  <c:v>41.71</c:v>
                </c:pt>
                <c:pt idx="277">
                  <c:v>39.090000000000003</c:v>
                </c:pt>
                <c:pt idx="278">
                  <c:v>47.94</c:v>
                </c:pt>
                <c:pt idx="279">
                  <c:v>49.65</c:v>
                </c:pt>
                <c:pt idx="280">
                  <c:v>59.03</c:v>
                </c:pt>
                <c:pt idx="281">
                  <c:v>69.64</c:v>
                </c:pt>
                <c:pt idx="282">
                  <c:v>64.150000000000006</c:v>
                </c:pt>
                <c:pt idx="283">
                  <c:v>71.05</c:v>
                </c:pt>
                <c:pt idx="284">
                  <c:v>69.41</c:v>
                </c:pt>
                <c:pt idx="285">
                  <c:v>75.72</c:v>
                </c:pt>
                <c:pt idx="286">
                  <c:v>77.989999999999995</c:v>
                </c:pt>
                <c:pt idx="287">
                  <c:v>74.47</c:v>
                </c:pt>
                <c:pt idx="288">
                  <c:v>78.33</c:v>
                </c:pt>
                <c:pt idx="289">
                  <c:v>76.39</c:v>
                </c:pt>
                <c:pt idx="290">
                  <c:v>81.2</c:v>
                </c:pt>
                <c:pt idx="291">
                  <c:v>84.29</c:v>
                </c:pt>
                <c:pt idx="292">
                  <c:v>73.739999999999995</c:v>
                </c:pt>
                <c:pt idx="293">
                  <c:v>75.34</c:v>
                </c:pt>
                <c:pt idx="294">
                  <c:v>76.319999999999993</c:v>
                </c:pt>
                <c:pt idx="295">
                  <c:v>76.599999999999994</c:v>
                </c:pt>
                <c:pt idx="296">
                  <c:v>75.239999999999995</c:v>
                </c:pt>
                <c:pt idx="297">
                  <c:v>81.89</c:v>
                </c:pt>
                <c:pt idx="298">
                  <c:v>84.25</c:v>
                </c:pt>
                <c:pt idx="299">
                  <c:v>89.15</c:v>
                </c:pt>
                <c:pt idx="300">
                  <c:v>89.17</c:v>
                </c:pt>
                <c:pt idx="301">
                  <c:v>88.58</c:v>
                </c:pt>
                <c:pt idx="302">
                  <c:v>102.86</c:v>
                </c:pt>
                <c:pt idx="303">
                  <c:v>109.53</c:v>
                </c:pt>
                <c:pt idx="304">
                  <c:v>100.9</c:v>
                </c:pt>
                <c:pt idx="305">
                  <c:v>96.26</c:v>
                </c:pt>
                <c:pt idx="306">
                  <c:v>97.3</c:v>
                </c:pt>
                <c:pt idx="307">
                  <c:v>86.33</c:v>
                </c:pt>
                <c:pt idx="308">
                  <c:v>85.52</c:v>
                </c:pt>
                <c:pt idx="309">
                  <c:v>86.32</c:v>
                </c:pt>
                <c:pt idx="310">
                  <c:v>97.16</c:v>
                </c:pt>
                <c:pt idx="311">
                  <c:v>98.56</c:v>
                </c:pt>
                <c:pt idx="312">
                  <c:v>100.27</c:v>
                </c:pt>
                <c:pt idx="313">
                  <c:v>102.2</c:v>
                </c:pt>
                <c:pt idx="314">
                  <c:v>106.16</c:v>
                </c:pt>
                <c:pt idx="315">
                  <c:v>103.32</c:v>
                </c:pt>
                <c:pt idx="316">
                  <c:v>94.66</c:v>
                </c:pt>
                <c:pt idx="317">
                  <c:v>82.3</c:v>
                </c:pt>
                <c:pt idx="318">
                  <c:v>87.9</c:v>
                </c:pt>
                <c:pt idx="319">
                  <c:v>94.13</c:v>
                </c:pt>
                <c:pt idx="320">
                  <c:v>94.51</c:v>
                </c:pt>
                <c:pt idx="321">
                  <c:v>89.49</c:v>
                </c:pt>
                <c:pt idx="322">
                  <c:v>86.53</c:v>
                </c:pt>
                <c:pt idx="323">
                  <c:v>87.86</c:v>
                </c:pt>
                <c:pt idx="324">
                  <c:v>94.76</c:v>
                </c:pt>
                <c:pt idx="325">
                  <c:v>95.31</c:v>
                </c:pt>
                <c:pt idx="326">
                  <c:v>92.94</c:v>
                </c:pt>
                <c:pt idx="327">
                  <c:v>92.02</c:v>
                </c:pt>
                <c:pt idx="328">
                  <c:v>94.51</c:v>
                </c:pt>
                <c:pt idx="329">
                  <c:v>95.77</c:v>
                </c:pt>
                <c:pt idx="330">
                  <c:v>104.67</c:v>
                </c:pt>
                <c:pt idx="331">
                  <c:v>106.57</c:v>
                </c:pt>
                <c:pt idx="332">
                  <c:v>106.29</c:v>
                </c:pt>
                <c:pt idx="333">
                  <c:v>100.54</c:v>
                </c:pt>
                <c:pt idx="334">
                  <c:v>93.86</c:v>
                </c:pt>
                <c:pt idx="335">
                  <c:v>97.63</c:v>
                </c:pt>
                <c:pt idx="336">
                  <c:v>94.62</c:v>
                </c:pt>
                <c:pt idx="337">
                  <c:v>100.82</c:v>
                </c:pt>
                <c:pt idx="338">
                  <c:v>100.8</c:v>
                </c:pt>
                <c:pt idx="339">
                  <c:v>102.07</c:v>
                </c:pt>
                <c:pt idx="340">
                  <c:v>102.18</c:v>
                </c:pt>
                <c:pt idx="341">
                  <c:v>105.79</c:v>
                </c:pt>
                <c:pt idx="342">
                  <c:v>103.59</c:v>
                </c:pt>
                <c:pt idx="343">
                  <c:v>96.54</c:v>
                </c:pt>
                <c:pt idx="344">
                  <c:v>93.21</c:v>
                </c:pt>
                <c:pt idx="345">
                  <c:v>84.4</c:v>
                </c:pt>
                <c:pt idx="346">
                  <c:v>75.790000000000006</c:v>
                </c:pt>
                <c:pt idx="347">
                  <c:v>59.29</c:v>
                </c:pt>
                <c:pt idx="348">
                  <c:v>47.22</c:v>
                </c:pt>
                <c:pt idx="349">
                  <c:v>50.58</c:v>
                </c:pt>
                <c:pt idx="350">
                  <c:v>47.82</c:v>
                </c:pt>
                <c:pt idx="351">
                  <c:v>54.45</c:v>
                </c:pt>
                <c:pt idx="352">
                  <c:v>59.27</c:v>
                </c:pt>
                <c:pt idx="353">
                  <c:v>59.82</c:v>
                </c:pt>
                <c:pt idx="354">
                  <c:v>50.9</c:v>
                </c:pt>
                <c:pt idx="355">
                  <c:v>42.87</c:v>
                </c:pt>
                <c:pt idx="356">
                  <c:v>45.48</c:v>
                </c:pt>
                <c:pt idx="357">
                  <c:v>46.22</c:v>
                </c:pt>
                <c:pt idx="358">
                  <c:v>42.44</c:v>
                </c:pt>
                <c:pt idx="359">
                  <c:v>37.19</c:v>
                </c:pt>
                <c:pt idx="360">
                  <c:v>31.68</c:v>
                </c:pt>
                <c:pt idx="361">
                  <c:v>30.32</c:v>
                </c:pt>
                <c:pt idx="362">
                  <c:v>37.549999999999997</c:v>
                </c:pt>
                <c:pt idx="363">
                  <c:v>40.75</c:v>
                </c:pt>
                <c:pt idx="364">
                  <c:v>46.71</c:v>
                </c:pt>
                <c:pt idx="365">
                  <c:v>48.76</c:v>
                </c:pt>
                <c:pt idx="366">
                  <c:v>44.65</c:v>
                </c:pt>
                <c:pt idx="367">
                  <c:v>44.72</c:v>
                </c:pt>
                <c:pt idx="368">
                  <c:v>45.18</c:v>
                </c:pt>
                <c:pt idx="369">
                  <c:v>49.78</c:v>
                </c:pt>
                <c:pt idx="370">
                  <c:v>45.66</c:v>
                </c:pt>
                <c:pt idx="371">
                  <c:v>51.97</c:v>
                </c:pt>
                <c:pt idx="372">
                  <c:v>52.5</c:v>
                </c:pt>
                <c:pt idx="373">
                  <c:v>53.47</c:v>
                </c:pt>
                <c:pt idx="374">
                  <c:v>49.33</c:v>
                </c:pt>
                <c:pt idx="375">
                  <c:v>51.06</c:v>
                </c:pt>
                <c:pt idx="376">
                  <c:v>48.48</c:v>
                </c:pt>
                <c:pt idx="377">
                  <c:v>45.18</c:v>
                </c:pt>
                <c:pt idx="378">
                  <c:v>46.63</c:v>
                </c:pt>
                <c:pt idx="379">
                  <c:v>48.04</c:v>
                </c:pt>
                <c:pt idx="380">
                  <c:v>49.82</c:v>
                </c:pt>
                <c:pt idx="381">
                  <c:v>51.58</c:v>
                </c:pt>
                <c:pt idx="382">
                  <c:v>56.64</c:v>
                </c:pt>
                <c:pt idx="383">
                  <c:v>57.88</c:v>
                </c:pt>
                <c:pt idx="384">
                  <c:v>63.7</c:v>
                </c:pt>
                <c:pt idx="385">
                  <c:v>62.23</c:v>
                </c:pt>
                <c:pt idx="386">
                  <c:v>62.73</c:v>
                </c:pt>
                <c:pt idx="387">
                  <c:v>66.25</c:v>
                </c:pt>
                <c:pt idx="388">
                  <c:v>69.98</c:v>
                </c:pt>
                <c:pt idx="389">
                  <c:v>67.87</c:v>
                </c:pt>
                <c:pt idx="390">
                  <c:v>70.98</c:v>
                </c:pt>
                <c:pt idx="391">
                  <c:v>68.06</c:v>
                </c:pt>
                <c:pt idx="392">
                  <c:v>70.23</c:v>
                </c:pt>
                <c:pt idx="393">
                  <c:v>70.75</c:v>
                </c:pt>
                <c:pt idx="394">
                  <c:v>56.96</c:v>
                </c:pt>
                <c:pt idx="395">
                  <c:v>49.52</c:v>
                </c:pt>
                <c:pt idx="396">
                  <c:v>51.38</c:v>
                </c:pt>
                <c:pt idx="397">
                  <c:v>54.95</c:v>
                </c:pt>
                <c:pt idx="398">
                  <c:v>58.15</c:v>
                </c:pt>
                <c:pt idx="399">
                  <c:v>63.86</c:v>
                </c:pt>
                <c:pt idx="400">
                  <c:v>60.83</c:v>
                </c:pt>
                <c:pt idx="401">
                  <c:v>54.66</c:v>
                </c:pt>
                <c:pt idx="402">
                  <c:v>57.35</c:v>
                </c:pt>
                <c:pt idx="403">
                  <c:v>54.81</c:v>
                </c:pt>
                <c:pt idx="404">
                  <c:v>56.95</c:v>
                </c:pt>
                <c:pt idx="405">
                  <c:v>53.96</c:v>
                </c:pt>
                <c:pt idx="406">
                  <c:v>57.03</c:v>
                </c:pt>
                <c:pt idx="407">
                  <c:v>59.88</c:v>
                </c:pt>
                <c:pt idx="408">
                  <c:v>57.52</c:v>
                </c:pt>
                <c:pt idx="409">
                  <c:v>50.54</c:v>
                </c:pt>
                <c:pt idx="410">
                  <c:v>29.21</c:v>
                </c:pt>
                <c:pt idx="411">
                  <c:v>16.55</c:v>
                </c:pt>
                <c:pt idx="412">
                  <c:v>28.56</c:v>
                </c:pt>
                <c:pt idx="413">
                  <c:v>38.31</c:v>
                </c:pt>
                <c:pt idx="414">
                  <c:v>40.71</c:v>
                </c:pt>
                <c:pt idx="415">
                  <c:v>42.34</c:v>
                </c:pt>
                <c:pt idx="416">
                  <c:v>39.630000000000003</c:v>
                </c:pt>
                <c:pt idx="417">
                  <c:v>39.4</c:v>
                </c:pt>
                <c:pt idx="418">
                  <c:v>40.94</c:v>
                </c:pt>
                <c:pt idx="419">
                  <c:v>47.02</c:v>
                </c:pt>
                <c:pt idx="420">
                  <c:v>52</c:v>
                </c:pt>
                <c:pt idx="421">
                  <c:v>59.04</c:v>
                </c:pt>
                <c:pt idx="422">
                  <c:v>62.33</c:v>
                </c:pt>
                <c:pt idx="423">
                  <c:v>61.72</c:v>
                </c:pt>
                <c:pt idx="424">
                  <c:v>65.17</c:v>
                </c:pt>
                <c:pt idx="425">
                  <c:v>71.38</c:v>
                </c:pt>
                <c:pt idx="426">
                  <c:v>72.489999999999995</c:v>
                </c:pt>
                <c:pt idx="427">
                  <c:v>67.73</c:v>
                </c:pt>
                <c:pt idx="428">
                  <c:v>71.650000000000006</c:v>
                </c:pt>
                <c:pt idx="429">
                  <c:v>81.48</c:v>
                </c:pt>
                <c:pt idx="430">
                  <c:v>79.150000000000006</c:v>
                </c:pt>
                <c:pt idx="431">
                  <c:v>71.709999999999994</c:v>
                </c:pt>
                <c:pt idx="432">
                  <c:v>83.22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8A7-4074-B735-A3E59586D216}"/>
            </c:ext>
          </c:extLst>
        </c:ser>
        <c:ser>
          <c:idx val="2"/>
          <c:order val="2"/>
          <c:spPr>
            <a:ln w="19050" cap="rnd">
              <a:solidFill>
                <a:srgbClr val="002060"/>
              </a:solidFill>
              <a:round/>
            </a:ln>
            <a:effectLst/>
          </c:spPr>
          <c:marker>
            <c:symbol val="none"/>
          </c:marker>
          <c:cat>
            <c:numRef>
              <c:f>wti_hh!$A$3:$A$456</c:f>
              <c:numCache>
                <c:formatCode>[$-409]mmm\-yy;@</c:formatCode>
                <c:ptCount val="454"/>
                <c:pt idx="0">
                  <c:v>31413</c:v>
                </c:pt>
                <c:pt idx="1">
                  <c:v>31444</c:v>
                </c:pt>
                <c:pt idx="2">
                  <c:v>31472</c:v>
                </c:pt>
                <c:pt idx="3">
                  <c:v>31503</c:v>
                </c:pt>
                <c:pt idx="4">
                  <c:v>31533</c:v>
                </c:pt>
                <c:pt idx="5">
                  <c:v>31564</c:v>
                </c:pt>
                <c:pt idx="6">
                  <c:v>31594</c:v>
                </c:pt>
                <c:pt idx="7">
                  <c:v>31625</c:v>
                </c:pt>
                <c:pt idx="8">
                  <c:v>31656</c:v>
                </c:pt>
                <c:pt idx="9">
                  <c:v>31686</c:v>
                </c:pt>
                <c:pt idx="10">
                  <c:v>31717</c:v>
                </c:pt>
                <c:pt idx="11">
                  <c:v>31747</c:v>
                </c:pt>
                <c:pt idx="12">
                  <c:v>31778</c:v>
                </c:pt>
                <c:pt idx="13">
                  <c:v>31809</c:v>
                </c:pt>
                <c:pt idx="14">
                  <c:v>31837</c:v>
                </c:pt>
                <c:pt idx="15">
                  <c:v>31868</c:v>
                </c:pt>
                <c:pt idx="16">
                  <c:v>31898</c:v>
                </c:pt>
                <c:pt idx="17">
                  <c:v>31929</c:v>
                </c:pt>
                <c:pt idx="18">
                  <c:v>31959</c:v>
                </c:pt>
                <c:pt idx="19">
                  <c:v>31990</c:v>
                </c:pt>
                <c:pt idx="20">
                  <c:v>32021</c:v>
                </c:pt>
                <c:pt idx="21">
                  <c:v>32051</c:v>
                </c:pt>
                <c:pt idx="22">
                  <c:v>32082</c:v>
                </c:pt>
                <c:pt idx="23">
                  <c:v>32112</c:v>
                </c:pt>
                <c:pt idx="24">
                  <c:v>32143</c:v>
                </c:pt>
                <c:pt idx="25">
                  <c:v>32174</c:v>
                </c:pt>
                <c:pt idx="26">
                  <c:v>32203</c:v>
                </c:pt>
                <c:pt idx="27">
                  <c:v>32234</c:v>
                </c:pt>
                <c:pt idx="28">
                  <c:v>32264</c:v>
                </c:pt>
                <c:pt idx="29">
                  <c:v>32295</c:v>
                </c:pt>
                <c:pt idx="30">
                  <c:v>32325</c:v>
                </c:pt>
                <c:pt idx="31">
                  <c:v>32356</c:v>
                </c:pt>
                <c:pt idx="32">
                  <c:v>32387</c:v>
                </c:pt>
                <c:pt idx="33">
                  <c:v>32417</c:v>
                </c:pt>
                <c:pt idx="34">
                  <c:v>32448</c:v>
                </c:pt>
                <c:pt idx="35">
                  <c:v>32478</c:v>
                </c:pt>
                <c:pt idx="36">
                  <c:v>32509</c:v>
                </c:pt>
                <c:pt idx="37">
                  <c:v>32540</c:v>
                </c:pt>
                <c:pt idx="38">
                  <c:v>32568</c:v>
                </c:pt>
                <c:pt idx="39">
                  <c:v>32599</c:v>
                </c:pt>
                <c:pt idx="40">
                  <c:v>32629</c:v>
                </c:pt>
                <c:pt idx="41">
                  <c:v>32660</c:v>
                </c:pt>
                <c:pt idx="42">
                  <c:v>32690</c:v>
                </c:pt>
                <c:pt idx="43">
                  <c:v>32721</c:v>
                </c:pt>
                <c:pt idx="44">
                  <c:v>32752</c:v>
                </c:pt>
                <c:pt idx="45">
                  <c:v>32782</c:v>
                </c:pt>
                <c:pt idx="46">
                  <c:v>32813</c:v>
                </c:pt>
                <c:pt idx="47">
                  <c:v>32843</c:v>
                </c:pt>
                <c:pt idx="48">
                  <c:v>32874</c:v>
                </c:pt>
                <c:pt idx="49">
                  <c:v>32905</c:v>
                </c:pt>
                <c:pt idx="50">
                  <c:v>32933</c:v>
                </c:pt>
                <c:pt idx="51">
                  <c:v>32964</c:v>
                </c:pt>
                <c:pt idx="52">
                  <c:v>32994</c:v>
                </c:pt>
                <c:pt idx="53">
                  <c:v>33025</c:v>
                </c:pt>
                <c:pt idx="54">
                  <c:v>33055</c:v>
                </c:pt>
                <c:pt idx="55">
                  <c:v>33086</c:v>
                </c:pt>
                <c:pt idx="56">
                  <c:v>33117</c:v>
                </c:pt>
                <c:pt idx="57">
                  <c:v>33147</c:v>
                </c:pt>
                <c:pt idx="58">
                  <c:v>33178</c:v>
                </c:pt>
                <c:pt idx="59">
                  <c:v>33208</c:v>
                </c:pt>
                <c:pt idx="60">
                  <c:v>33239</c:v>
                </c:pt>
                <c:pt idx="61">
                  <c:v>33270</c:v>
                </c:pt>
                <c:pt idx="62">
                  <c:v>33298</c:v>
                </c:pt>
                <c:pt idx="63">
                  <c:v>33329</c:v>
                </c:pt>
                <c:pt idx="64">
                  <c:v>33359</c:v>
                </c:pt>
                <c:pt idx="65">
                  <c:v>33390</c:v>
                </c:pt>
                <c:pt idx="66">
                  <c:v>33420</c:v>
                </c:pt>
                <c:pt idx="67">
                  <c:v>33451</c:v>
                </c:pt>
                <c:pt idx="68">
                  <c:v>33482</c:v>
                </c:pt>
                <c:pt idx="69">
                  <c:v>33512</c:v>
                </c:pt>
                <c:pt idx="70">
                  <c:v>33543</c:v>
                </c:pt>
                <c:pt idx="71">
                  <c:v>33573</c:v>
                </c:pt>
                <c:pt idx="72">
                  <c:v>33604</c:v>
                </c:pt>
                <c:pt idx="73">
                  <c:v>33635</c:v>
                </c:pt>
                <c:pt idx="74">
                  <c:v>33664</c:v>
                </c:pt>
                <c:pt idx="75">
                  <c:v>33695</c:v>
                </c:pt>
                <c:pt idx="76">
                  <c:v>33725</c:v>
                </c:pt>
                <c:pt idx="77">
                  <c:v>33756</c:v>
                </c:pt>
                <c:pt idx="78">
                  <c:v>33786</c:v>
                </c:pt>
                <c:pt idx="79">
                  <c:v>33817</c:v>
                </c:pt>
                <c:pt idx="80">
                  <c:v>33848</c:v>
                </c:pt>
                <c:pt idx="81">
                  <c:v>33878</c:v>
                </c:pt>
                <c:pt idx="82">
                  <c:v>33909</c:v>
                </c:pt>
                <c:pt idx="83">
                  <c:v>33939</c:v>
                </c:pt>
                <c:pt idx="84">
                  <c:v>33970</c:v>
                </c:pt>
                <c:pt idx="85">
                  <c:v>34001</c:v>
                </c:pt>
                <c:pt idx="86">
                  <c:v>34029</c:v>
                </c:pt>
                <c:pt idx="87">
                  <c:v>34060</c:v>
                </c:pt>
                <c:pt idx="88">
                  <c:v>34090</c:v>
                </c:pt>
                <c:pt idx="89">
                  <c:v>34121</c:v>
                </c:pt>
                <c:pt idx="90">
                  <c:v>34151</c:v>
                </c:pt>
                <c:pt idx="91">
                  <c:v>34182</c:v>
                </c:pt>
                <c:pt idx="92">
                  <c:v>34213</c:v>
                </c:pt>
                <c:pt idx="93">
                  <c:v>34243</c:v>
                </c:pt>
                <c:pt idx="94">
                  <c:v>34274</c:v>
                </c:pt>
                <c:pt idx="95">
                  <c:v>34304</c:v>
                </c:pt>
                <c:pt idx="96">
                  <c:v>34335</c:v>
                </c:pt>
                <c:pt idx="97">
                  <c:v>34366</c:v>
                </c:pt>
                <c:pt idx="98">
                  <c:v>34394</c:v>
                </c:pt>
                <c:pt idx="99">
                  <c:v>34425</c:v>
                </c:pt>
                <c:pt idx="100">
                  <c:v>34455</c:v>
                </c:pt>
                <c:pt idx="101">
                  <c:v>34486</c:v>
                </c:pt>
                <c:pt idx="102">
                  <c:v>34516</c:v>
                </c:pt>
                <c:pt idx="103">
                  <c:v>34547</c:v>
                </c:pt>
                <c:pt idx="104">
                  <c:v>34578</c:v>
                </c:pt>
                <c:pt idx="105">
                  <c:v>34608</c:v>
                </c:pt>
                <c:pt idx="106">
                  <c:v>34639</c:v>
                </c:pt>
                <c:pt idx="107">
                  <c:v>34669</c:v>
                </c:pt>
                <c:pt idx="108">
                  <c:v>34700</c:v>
                </c:pt>
                <c:pt idx="109">
                  <c:v>34731</c:v>
                </c:pt>
                <c:pt idx="110">
                  <c:v>34759</c:v>
                </c:pt>
                <c:pt idx="111">
                  <c:v>34790</c:v>
                </c:pt>
                <c:pt idx="112">
                  <c:v>34820</c:v>
                </c:pt>
                <c:pt idx="113">
                  <c:v>34851</c:v>
                </c:pt>
                <c:pt idx="114">
                  <c:v>34881</c:v>
                </c:pt>
                <c:pt idx="115">
                  <c:v>34912</c:v>
                </c:pt>
                <c:pt idx="116">
                  <c:v>34943</c:v>
                </c:pt>
                <c:pt idx="117">
                  <c:v>34973</c:v>
                </c:pt>
                <c:pt idx="118">
                  <c:v>35004</c:v>
                </c:pt>
                <c:pt idx="119">
                  <c:v>35034</c:v>
                </c:pt>
                <c:pt idx="120">
                  <c:v>35065</c:v>
                </c:pt>
                <c:pt idx="121">
                  <c:v>35096</c:v>
                </c:pt>
                <c:pt idx="122">
                  <c:v>35125</c:v>
                </c:pt>
                <c:pt idx="123">
                  <c:v>35156</c:v>
                </c:pt>
                <c:pt idx="124">
                  <c:v>35186</c:v>
                </c:pt>
                <c:pt idx="125">
                  <c:v>35217</c:v>
                </c:pt>
                <c:pt idx="126">
                  <c:v>35247</c:v>
                </c:pt>
                <c:pt idx="127">
                  <c:v>35278</c:v>
                </c:pt>
                <c:pt idx="128">
                  <c:v>35309</c:v>
                </c:pt>
                <c:pt idx="129">
                  <c:v>35339</c:v>
                </c:pt>
                <c:pt idx="130">
                  <c:v>35370</c:v>
                </c:pt>
                <c:pt idx="131">
                  <c:v>35400</c:v>
                </c:pt>
                <c:pt idx="132">
                  <c:v>35431</c:v>
                </c:pt>
                <c:pt idx="133">
                  <c:v>35462</c:v>
                </c:pt>
                <c:pt idx="134">
                  <c:v>35490</c:v>
                </c:pt>
                <c:pt idx="135">
                  <c:v>35521</c:v>
                </c:pt>
                <c:pt idx="136">
                  <c:v>35551</c:v>
                </c:pt>
                <c:pt idx="137">
                  <c:v>35582</c:v>
                </c:pt>
                <c:pt idx="138">
                  <c:v>35612</c:v>
                </c:pt>
                <c:pt idx="139">
                  <c:v>35643</c:v>
                </c:pt>
                <c:pt idx="140">
                  <c:v>35674</c:v>
                </c:pt>
                <c:pt idx="141">
                  <c:v>35704</c:v>
                </c:pt>
                <c:pt idx="142">
                  <c:v>35735</c:v>
                </c:pt>
                <c:pt idx="143">
                  <c:v>35765</c:v>
                </c:pt>
                <c:pt idx="144">
                  <c:v>35796</c:v>
                </c:pt>
                <c:pt idx="145">
                  <c:v>35827</c:v>
                </c:pt>
                <c:pt idx="146">
                  <c:v>35855</c:v>
                </c:pt>
                <c:pt idx="147">
                  <c:v>35886</c:v>
                </c:pt>
                <c:pt idx="148">
                  <c:v>35916</c:v>
                </c:pt>
                <c:pt idx="149">
                  <c:v>35947</c:v>
                </c:pt>
                <c:pt idx="150">
                  <c:v>35977</c:v>
                </c:pt>
                <c:pt idx="151">
                  <c:v>36008</c:v>
                </c:pt>
                <c:pt idx="152">
                  <c:v>36039</c:v>
                </c:pt>
                <c:pt idx="153">
                  <c:v>36069</c:v>
                </c:pt>
                <c:pt idx="154">
                  <c:v>36100</c:v>
                </c:pt>
                <c:pt idx="155">
                  <c:v>36130</c:v>
                </c:pt>
                <c:pt idx="156">
                  <c:v>36161</c:v>
                </c:pt>
                <c:pt idx="157">
                  <c:v>36192</c:v>
                </c:pt>
                <c:pt idx="158">
                  <c:v>36220</c:v>
                </c:pt>
                <c:pt idx="159">
                  <c:v>36251</c:v>
                </c:pt>
                <c:pt idx="160">
                  <c:v>36281</c:v>
                </c:pt>
                <c:pt idx="161">
                  <c:v>36312</c:v>
                </c:pt>
                <c:pt idx="162">
                  <c:v>36342</c:v>
                </c:pt>
                <c:pt idx="163">
                  <c:v>36373</c:v>
                </c:pt>
                <c:pt idx="164">
                  <c:v>36404</c:v>
                </c:pt>
                <c:pt idx="165">
                  <c:v>36434</c:v>
                </c:pt>
                <c:pt idx="166">
                  <c:v>36465</c:v>
                </c:pt>
                <c:pt idx="167">
                  <c:v>36495</c:v>
                </c:pt>
                <c:pt idx="168">
                  <c:v>36526</c:v>
                </c:pt>
                <c:pt idx="169">
                  <c:v>36557</c:v>
                </c:pt>
                <c:pt idx="170">
                  <c:v>36586</c:v>
                </c:pt>
                <c:pt idx="171">
                  <c:v>36617</c:v>
                </c:pt>
                <c:pt idx="172">
                  <c:v>36647</c:v>
                </c:pt>
                <c:pt idx="173">
                  <c:v>36678</c:v>
                </c:pt>
                <c:pt idx="174">
                  <c:v>36708</c:v>
                </c:pt>
                <c:pt idx="175">
                  <c:v>36739</c:v>
                </c:pt>
                <c:pt idx="176">
                  <c:v>36770</c:v>
                </c:pt>
                <c:pt idx="177">
                  <c:v>36800</c:v>
                </c:pt>
                <c:pt idx="178">
                  <c:v>36831</c:v>
                </c:pt>
                <c:pt idx="179">
                  <c:v>36861</c:v>
                </c:pt>
                <c:pt idx="180">
                  <c:v>36892</c:v>
                </c:pt>
                <c:pt idx="181">
                  <c:v>36923</c:v>
                </c:pt>
                <c:pt idx="182">
                  <c:v>36951</c:v>
                </c:pt>
                <c:pt idx="183">
                  <c:v>36982</c:v>
                </c:pt>
                <c:pt idx="184">
                  <c:v>37012</c:v>
                </c:pt>
                <c:pt idx="185">
                  <c:v>37043</c:v>
                </c:pt>
                <c:pt idx="186">
                  <c:v>37073</c:v>
                </c:pt>
                <c:pt idx="187">
                  <c:v>37104</c:v>
                </c:pt>
                <c:pt idx="188">
                  <c:v>37135</c:v>
                </c:pt>
                <c:pt idx="189">
                  <c:v>37165</c:v>
                </c:pt>
                <c:pt idx="190">
                  <c:v>37196</c:v>
                </c:pt>
                <c:pt idx="191">
                  <c:v>37226</c:v>
                </c:pt>
                <c:pt idx="192">
                  <c:v>37257</c:v>
                </c:pt>
                <c:pt idx="193">
                  <c:v>37288</c:v>
                </c:pt>
                <c:pt idx="194">
                  <c:v>37316</c:v>
                </c:pt>
                <c:pt idx="195">
                  <c:v>37347</c:v>
                </c:pt>
                <c:pt idx="196">
                  <c:v>37377</c:v>
                </c:pt>
                <c:pt idx="197">
                  <c:v>37408</c:v>
                </c:pt>
                <c:pt idx="198">
                  <c:v>37438</c:v>
                </c:pt>
                <c:pt idx="199">
                  <c:v>37469</c:v>
                </c:pt>
                <c:pt idx="200">
                  <c:v>37500</c:v>
                </c:pt>
                <c:pt idx="201">
                  <c:v>37530</c:v>
                </c:pt>
                <c:pt idx="202">
                  <c:v>37561</c:v>
                </c:pt>
                <c:pt idx="203">
                  <c:v>37591</c:v>
                </c:pt>
                <c:pt idx="204">
                  <c:v>37622</c:v>
                </c:pt>
                <c:pt idx="205">
                  <c:v>37653</c:v>
                </c:pt>
                <c:pt idx="206">
                  <c:v>37681</c:v>
                </c:pt>
                <c:pt idx="207">
                  <c:v>37712</c:v>
                </c:pt>
                <c:pt idx="208">
                  <c:v>37742</c:v>
                </c:pt>
                <c:pt idx="209">
                  <c:v>37773</c:v>
                </c:pt>
                <c:pt idx="210">
                  <c:v>37803</c:v>
                </c:pt>
                <c:pt idx="211">
                  <c:v>37834</c:v>
                </c:pt>
                <c:pt idx="212">
                  <c:v>37865</c:v>
                </c:pt>
                <c:pt idx="213">
                  <c:v>37895</c:v>
                </c:pt>
                <c:pt idx="214">
                  <c:v>37926</c:v>
                </c:pt>
                <c:pt idx="215">
                  <c:v>37956</c:v>
                </c:pt>
                <c:pt idx="216">
                  <c:v>37987</c:v>
                </c:pt>
                <c:pt idx="217">
                  <c:v>38018</c:v>
                </c:pt>
                <c:pt idx="218">
                  <c:v>38047</c:v>
                </c:pt>
                <c:pt idx="219">
                  <c:v>38078</c:v>
                </c:pt>
                <c:pt idx="220">
                  <c:v>38108</c:v>
                </c:pt>
                <c:pt idx="221">
                  <c:v>38139</c:v>
                </c:pt>
                <c:pt idx="222">
                  <c:v>38169</c:v>
                </c:pt>
                <c:pt idx="223">
                  <c:v>38200</c:v>
                </c:pt>
                <c:pt idx="224">
                  <c:v>38231</c:v>
                </c:pt>
                <c:pt idx="225">
                  <c:v>38261</c:v>
                </c:pt>
                <c:pt idx="226">
                  <c:v>38292</c:v>
                </c:pt>
                <c:pt idx="227">
                  <c:v>38322</c:v>
                </c:pt>
                <c:pt idx="228">
                  <c:v>38353</c:v>
                </c:pt>
                <c:pt idx="229">
                  <c:v>38384</c:v>
                </c:pt>
                <c:pt idx="230">
                  <c:v>38412</c:v>
                </c:pt>
                <c:pt idx="231">
                  <c:v>38443</c:v>
                </c:pt>
                <c:pt idx="232">
                  <c:v>38473</c:v>
                </c:pt>
                <c:pt idx="233">
                  <c:v>38504</c:v>
                </c:pt>
                <c:pt idx="234">
                  <c:v>38534</c:v>
                </c:pt>
                <c:pt idx="235">
                  <c:v>38565</c:v>
                </c:pt>
                <c:pt idx="236">
                  <c:v>38596</c:v>
                </c:pt>
                <c:pt idx="237">
                  <c:v>38626</c:v>
                </c:pt>
                <c:pt idx="238">
                  <c:v>38657</c:v>
                </c:pt>
                <c:pt idx="239">
                  <c:v>38687</c:v>
                </c:pt>
                <c:pt idx="240">
                  <c:v>38718</c:v>
                </c:pt>
                <c:pt idx="241">
                  <c:v>38749</c:v>
                </c:pt>
                <c:pt idx="242">
                  <c:v>38777</c:v>
                </c:pt>
                <c:pt idx="243">
                  <c:v>38808</c:v>
                </c:pt>
                <c:pt idx="244">
                  <c:v>38838</c:v>
                </c:pt>
                <c:pt idx="245">
                  <c:v>38869</c:v>
                </c:pt>
                <c:pt idx="246">
                  <c:v>38899</c:v>
                </c:pt>
                <c:pt idx="247">
                  <c:v>38930</c:v>
                </c:pt>
                <c:pt idx="248">
                  <c:v>38961</c:v>
                </c:pt>
                <c:pt idx="249">
                  <c:v>38991</c:v>
                </c:pt>
                <c:pt idx="250">
                  <c:v>39022</c:v>
                </c:pt>
                <c:pt idx="251">
                  <c:v>39052</c:v>
                </c:pt>
                <c:pt idx="252">
                  <c:v>39083</c:v>
                </c:pt>
                <c:pt idx="253">
                  <c:v>39114</c:v>
                </c:pt>
                <c:pt idx="254">
                  <c:v>39142</c:v>
                </c:pt>
                <c:pt idx="255">
                  <c:v>39173</c:v>
                </c:pt>
                <c:pt idx="256">
                  <c:v>39203</c:v>
                </c:pt>
                <c:pt idx="257">
                  <c:v>39234</c:v>
                </c:pt>
                <c:pt idx="258">
                  <c:v>39264</c:v>
                </c:pt>
                <c:pt idx="259">
                  <c:v>39295</c:v>
                </c:pt>
                <c:pt idx="260">
                  <c:v>39326</c:v>
                </c:pt>
                <c:pt idx="261">
                  <c:v>39356</c:v>
                </c:pt>
                <c:pt idx="262">
                  <c:v>39387</c:v>
                </c:pt>
                <c:pt idx="263">
                  <c:v>39417</c:v>
                </c:pt>
                <c:pt idx="264">
                  <c:v>39448</c:v>
                </c:pt>
                <c:pt idx="265">
                  <c:v>39479</c:v>
                </c:pt>
                <c:pt idx="266">
                  <c:v>39508</c:v>
                </c:pt>
                <c:pt idx="267">
                  <c:v>39539</c:v>
                </c:pt>
                <c:pt idx="268">
                  <c:v>39569</c:v>
                </c:pt>
                <c:pt idx="269">
                  <c:v>39600</c:v>
                </c:pt>
                <c:pt idx="270">
                  <c:v>39630</c:v>
                </c:pt>
                <c:pt idx="271">
                  <c:v>39661</c:v>
                </c:pt>
                <c:pt idx="272">
                  <c:v>39692</c:v>
                </c:pt>
                <c:pt idx="273">
                  <c:v>39722</c:v>
                </c:pt>
                <c:pt idx="274">
                  <c:v>39753</c:v>
                </c:pt>
                <c:pt idx="275">
                  <c:v>39783</c:v>
                </c:pt>
                <c:pt idx="276">
                  <c:v>39814</c:v>
                </c:pt>
                <c:pt idx="277">
                  <c:v>39845</c:v>
                </c:pt>
                <c:pt idx="278">
                  <c:v>39873</c:v>
                </c:pt>
                <c:pt idx="279">
                  <c:v>39904</c:v>
                </c:pt>
                <c:pt idx="280">
                  <c:v>39934</c:v>
                </c:pt>
                <c:pt idx="281">
                  <c:v>39965</c:v>
                </c:pt>
                <c:pt idx="282">
                  <c:v>39995</c:v>
                </c:pt>
                <c:pt idx="283">
                  <c:v>40026</c:v>
                </c:pt>
                <c:pt idx="284">
                  <c:v>40057</c:v>
                </c:pt>
                <c:pt idx="285">
                  <c:v>40087</c:v>
                </c:pt>
                <c:pt idx="286">
                  <c:v>40118</c:v>
                </c:pt>
                <c:pt idx="287">
                  <c:v>40148</c:v>
                </c:pt>
                <c:pt idx="288">
                  <c:v>40179</c:v>
                </c:pt>
                <c:pt idx="289">
                  <c:v>40210</c:v>
                </c:pt>
                <c:pt idx="290">
                  <c:v>40238</c:v>
                </c:pt>
                <c:pt idx="291">
                  <c:v>40269</c:v>
                </c:pt>
                <c:pt idx="292">
                  <c:v>40299</c:v>
                </c:pt>
                <c:pt idx="293">
                  <c:v>40330</c:v>
                </c:pt>
                <c:pt idx="294">
                  <c:v>40360</c:v>
                </c:pt>
                <c:pt idx="295">
                  <c:v>40391</c:v>
                </c:pt>
                <c:pt idx="296">
                  <c:v>40422</c:v>
                </c:pt>
                <c:pt idx="297">
                  <c:v>40452</c:v>
                </c:pt>
                <c:pt idx="298">
                  <c:v>40483</c:v>
                </c:pt>
                <c:pt idx="299">
                  <c:v>40513</c:v>
                </c:pt>
                <c:pt idx="300">
                  <c:v>40544</c:v>
                </c:pt>
                <c:pt idx="301">
                  <c:v>40575</c:v>
                </c:pt>
                <c:pt idx="302">
                  <c:v>40603</c:v>
                </c:pt>
                <c:pt idx="303">
                  <c:v>40634</c:v>
                </c:pt>
                <c:pt idx="304">
                  <c:v>40664</c:v>
                </c:pt>
                <c:pt idx="305">
                  <c:v>40695</c:v>
                </c:pt>
                <c:pt idx="306">
                  <c:v>40725</c:v>
                </c:pt>
                <c:pt idx="307">
                  <c:v>40756</c:v>
                </c:pt>
                <c:pt idx="308">
                  <c:v>40787</c:v>
                </c:pt>
                <c:pt idx="309">
                  <c:v>40817</c:v>
                </c:pt>
                <c:pt idx="310">
                  <c:v>40848</c:v>
                </c:pt>
                <c:pt idx="311">
                  <c:v>40878</c:v>
                </c:pt>
                <c:pt idx="312">
                  <c:v>40909</c:v>
                </c:pt>
                <c:pt idx="313">
                  <c:v>40940</c:v>
                </c:pt>
                <c:pt idx="314">
                  <c:v>40969</c:v>
                </c:pt>
                <c:pt idx="315">
                  <c:v>41000</c:v>
                </c:pt>
                <c:pt idx="316">
                  <c:v>41030</c:v>
                </c:pt>
                <c:pt idx="317">
                  <c:v>41061</c:v>
                </c:pt>
                <c:pt idx="318">
                  <c:v>41091</c:v>
                </c:pt>
                <c:pt idx="319">
                  <c:v>41122</c:v>
                </c:pt>
                <c:pt idx="320">
                  <c:v>41153</c:v>
                </c:pt>
                <c:pt idx="321">
                  <c:v>41183</c:v>
                </c:pt>
                <c:pt idx="322">
                  <c:v>41214</c:v>
                </c:pt>
                <c:pt idx="323">
                  <c:v>41244</c:v>
                </c:pt>
                <c:pt idx="324">
                  <c:v>41275</c:v>
                </c:pt>
                <c:pt idx="325">
                  <c:v>41306</c:v>
                </c:pt>
                <c:pt idx="326">
                  <c:v>41334</c:v>
                </c:pt>
                <c:pt idx="327">
                  <c:v>41365</c:v>
                </c:pt>
                <c:pt idx="328">
                  <c:v>41395</c:v>
                </c:pt>
                <c:pt idx="329">
                  <c:v>41426</c:v>
                </c:pt>
                <c:pt idx="330">
                  <c:v>41456</c:v>
                </c:pt>
                <c:pt idx="331">
                  <c:v>41487</c:v>
                </c:pt>
                <c:pt idx="332">
                  <c:v>41518</c:v>
                </c:pt>
                <c:pt idx="333">
                  <c:v>41548</c:v>
                </c:pt>
                <c:pt idx="334">
                  <c:v>41579</c:v>
                </c:pt>
                <c:pt idx="335">
                  <c:v>41609</c:v>
                </c:pt>
                <c:pt idx="336">
                  <c:v>41640</c:v>
                </c:pt>
                <c:pt idx="337">
                  <c:v>41671</c:v>
                </c:pt>
                <c:pt idx="338">
                  <c:v>41699</c:v>
                </c:pt>
                <c:pt idx="339">
                  <c:v>41730</c:v>
                </c:pt>
                <c:pt idx="340">
                  <c:v>41760</c:v>
                </c:pt>
                <c:pt idx="341">
                  <c:v>41791</c:v>
                </c:pt>
                <c:pt idx="342">
                  <c:v>41821</c:v>
                </c:pt>
                <c:pt idx="343">
                  <c:v>41852</c:v>
                </c:pt>
                <c:pt idx="344">
                  <c:v>41883</c:v>
                </c:pt>
                <c:pt idx="345">
                  <c:v>41913</c:v>
                </c:pt>
                <c:pt idx="346">
                  <c:v>41944</c:v>
                </c:pt>
                <c:pt idx="347">
                  <c:v>41974</c:v>
                </c:pt>
                <c:pt idx="348">
                  <c:v>42005</c:v>
                </c:pt>
                <c:pt idx="349">
                  <c:v>42036</c:v>
                </c:pt>
                <c:pt idx="350">
                  <c:v>42064</c:v>
                </c:pt>
                <c:pt idx="351">
                  <c:v>42095</c:v>
                </c:pt>
                <c:pt idx="352">
                  <c:v>42125</c:v>
                </c:pt>
                <c:pt idx="353">
                  <c:v>42156</c:v>
                </c:pt>
                <c:pt idx="354">
                  <c:v>42186</c:v>
                </c:pt>
                <c:pt idx="355">
                  <c:v>42217</c:v>
                </c:pt>
                <c:pt idx="356">
                  <c:v>42248</c:v>
                </c:pt>
                <c:pt idx="357">
                  <c:v>42278</c:v>
                </c:pt>
                <c:pt idx="358">
                  <c:v>42309</c:v>
                </c:pt>
                <c:pt idx="359">
                  <c:v>42339</c:v>
                </c:pt>
                <c:pt idx="360">
                  <c:v>42370</c:v>
                </c:pt>
                <c:pt idx="361">
                  <c:v>42401</c:v>
                </c:pt>
                <c:pt idx="362">
                  <c:v>42430</c:v>
                </c:pt>
                <c:pt idx="363">
                  <c:v>42461</c:v>
                </c:pt>
                <c:pt idx="364">
                  <c:v>42491</c:v>
                </c:pt>
                <c:pt idx="365">
                  <c:v>42522</c:v>
                </c:pt>
                <c:pt idx="366">
                  <c:v>42552</c:v>
                </c:pt>
                <c:pt idx="367">
                  <c:v>42583</c:v>
                </c:pt>
                <c:pt idx="368">
                  <c:v>42614</c:v>
                </c:pt>
                <c:pt idx="369">
                  <c:v>42644</c:v>
                </c:pt>
                <c:pt idx="370">
                  <c:v>42675</c:v>
                </c:pt>
                <c:pt idx="371">
                  <c:v>42705</c:v>
                </c:pt>
                <c:pt idx="372">
                  <c:v>42736</c:v>
                </c:pt>
                <c:pt idx="373">
                  <c:v>42767</c:v>
                </c:pt>
                <c:pt idx="374">
                  <c:v>42795</c:v>
                </c:pt>
                <c:pt idx="375">
                  <c:v>42826</c:v>
                </c:pt>
                <c:pt idx="376">
                  <c:v>42856</c:v>
                </c:pt>
                <c:pt idx="377">
                  <c:v>42887</c:v>
                </c:pt>
                <c:pt idx="378">
                  <c:v>42917</c:v>
                </c:pt>
                <c:pt idx="379">
                  <c:v>42948</c:v>
                </c:pt>
                <c:pt idx="380">
                  <c:v>42979</c:v>
                </c:pt>
                <c:pt idx="381">
                  <c:v>43009</c:v>
                </c:pt>
                <c:pt idx="382">
                  <c:v>43040</c:v>
                </c:pt>
                <c:pt idx="383">
                  <c:v>43070</c:v>
                </c:pt>
                <c:pt idx="384">
                  <c:v>43101</c:v>
                </c:pt>
                <c:pt idx="385">
                  <c:v>43132</c:v>
                </c:pt>
                <c:pt idx="386">
                  <c:v>43160</c:v>
                </c:pt>
                <c:pt idx="387">
                  <c:v>43191</c:v>
                </c:pt>
                <c:pt idx="388">
                  <c:v>43221</c:v>
                </c:pt>
                <c:pt idx="389">
                  <c:v>43252</c:v>
                </c:pt>
                <c:pt idx="390">
                  <c:v>43282</c:v>
                </c:pt>
                <c:pt idx="391">
                  <c:v>43313</c:v>
                </c:pt>
                <c:pt idx="392">
                  <c:v>43344</c:v>
                </c:pt>
                <c:pt idx="393">
                  <c:v>43374</c:v>
                </c:pt>
                <c:pt idx="394">
                  <c:v>43405</c:v>
                </c:pt>
                <c:pt idx="395">
                  <c:v>43435</c:v>
                </c:pt>
                <c:pt idx="396">
                  <c:v>43466</c:v>
                </c:pt>
                <c:pt idx="397">
                  <c:v>43497</c:v>
                </c:pt>
                <c:pt idx="398">
                  <c:v>43525</c:v>
                </c:pt>
                <c:pt idx="399">
                  <c:v>43556</c:v>
                </c:pt>
                <c:pt idx="400">
                  <c:v>43586</c:v>
                </c:pt>
                <c:pt idx="401">
                  <c:v>43617</c:v>
                </c:pt>
                <c:pt idx="402">
                  <c:v>43647</c:v>
                </c:pt>
                <c:pt idx="403">
                  <c:v>43678</c:v>
                </c:pt>
                <c:pt idx="404">
                  <c:v>43709</c:v>
                </c:pt>
                <c:pt idx="405">
                  <c:v>43739</c:v>
                </c:pt>
                <c:pt idx="406">
                  <c:v>43770</c:v>
                </c:pt>
                <c:pt idx="407">
                  <c:v>43800</c:v>
                </c:pt>
                <c:pt idx="408">
                  <c:v>43831</c:v>
                </c:pt>
                <c:pt idx="409">
                  <c:v>43862</c:v>
                </c:pt>
                <c:pt idx="410">
                  <c:v>43891</c:v>
                </c:pt>
                <c:pt idx="411">
                  <c:v>43922</c:v>
                </c:pt>
                <c:pt idx="412">
                  <c:v>43952</c:v>
                </c:pt>
                <c:pt idx="413">
                  <c:v>43983</c:v>
                </c:pt>
                <c:pt idx="414">
                  <c:v>44013</c:v>
                </c:pt>
                <c:pt idx="415">
                  <c:v>44044</c:v>
                </c:pt>
                <c:pt idx="416">
                  <c:v>44075</c:v>
                </c:pt>
                <c:pt idx="417">
                  <c:v>44105</c:v>
                </c:pt>
                <c:pt idx="418">
                  <c:v>44136</c:v>
                </c:pt>
                <c:pt idx="419">
                  <c:v>44166</c:v>
                </c:pt>
                <c:pt idx="420">
                  <c:v>44197</c:v>
                </c:pt>
                <c:pt idx="421">
                  <c:v>44228</c:v>
                </c:pt>
                <c:pt idx="422">
                  <c:v>44256</c:v>
                </c:pt>
                <c:pt idx="423">
                  <c:v>44287</c:v>
                </c:pt>
                <c:pt idx="424">
                  <c:v>44317</c:v>
                </c:pt>
                <c:pt idx="425">
                  <c:v>44348</c:v>
                </c:pt>
                <c:pt idx="426">
                  <c:v>44378</c:v>
                </c:pt>
                <c:pt idx="427">
                  <c:v>44409</c:v>
                </c:pt>
                <c:pt idx="428">
                  <c:v>44440</c:v>
                </c:pt>
                <c:pt idx="429">
                  <c:v>44470</c:v>
                </c:pt>
                <c:pt idx="430">
                  <c:v>44501</c:v>
                </c:pt>
                <c:pt idx="431">
                  <c:v>44531</c:v>
                </c:pt>
                <c:pt idx="432">
                  <c:v>44562</c:v>
                </c:pt>
                <c:pt idx="433">
                  <c:v>44593</c:v>
                </c:pt>
                <c:pt idx="434">
                  <c:v>44621</c:v>
                </c:pt>
                <c:pt idx="435">
                  <c:v>44652</c:v>
                </c:pt>
                <c:pt idx="436">
                  <c:v>44682</c:v>
                </c:pt>
                <c:pt idx="437">
                  <c:v>44713</c:v>
                </c:pt>
                <c:pt idx="438">
                  <c:v>44743</c:v>
                </c:pt>
                <c:pt idx="439">
                  <c:v>44774</c:v>
                </c:pt>
                <c:pt idx="440">
                  <c:v>44805</c:v>
                </c:pt>
                <c:pt idx="441">
                  <c:v>44835</c:v>
                </c:pt>
                <c:pt idx="442">
                  <c:v>44866</c:v>
                </c:pt>
                <c:pt idx="443">
                  <c:v>44896</c:v>
                </c:pt>
                <c:pt idx="444">
                  <c:v>44927</c:v>
                </c:pt>
                <c:pt idx="445">
                  <c:v>44958</c:v>
                </c:pt>
                <c:pt idx="446">
                  <c:v>44986</c:v>
                </c:pt>
                <c:pt idx="447">
                  <c:v>45017</c:v>
                </c:pt>
                <c:pt idx="448">
                  <c:v>45047</c:v>
                </c:pt>
                <c:pt idx="449">
                  <c:v>45078</c:v>
                </c:pt>
                <c:pt idx="450">
                  <c:v>45108</c:v>
                </c:pt>
                <c:pt idx="451">
                  <c:v>45139</c:v>
                </c:pt>
                <c:pt idx="452">
                  <c:v>45170</c:v>
                </c:pt>
                <c:pt idx="453">
                  <c:v>45200</c:v>
                </c:pt>
              </c:numCache>
            </c:numRef>
          </c:cat>
          <c:val>
            <c:numRef>
              <c:f>wti_hh!$C$3:$C$457</c:f>
              <c:numCache>
                <c:formatCode>General</c:formatCode>
                <c:ptCount val="455"/>
                <c:pt idx="432" formatCode="0.00">
                  <c:v>83.22</c:v>
                </c:pt>
                <c:pt idx="433" formatCode="0.00">
                  <c:v>91.64</c:v>
                </c:pt>
                <c:pt idx="434" formatCode="0.00">
                  <c:v>108.5</c:v>
                </c:pt>
                <c:pt idx="435" formatCode="0.00">
                  <c:v>101.78</c:v>
                </c:pt>
                <c:pt idx="436" formatCode="0.00">
                  <c:v>109.55</c:v>
                </c:pt>
                <c:pt idx="437" formatCode="0.00">
                  <c:v>114.84</c:v>
                </c:pt>
                <c:pt idx="438" formatCode="0.00">
                  <c:v>101.62</c:v>
                </c:pt>
                <c:pt idx="439" formatCode="0.00">
                  <c:v>93.67</c:v>
                </c:pt>
                <c:pt idx="440" formatCode="0.00">
                  <c:v>84.26</c:v>
                </c:pt>
                <c:pt idx="441" formatCode="0.00">
                  <c:v>87.55</c:v>
                </c:pt>
                <c:pt idx="442" formatCode="0.00">
                  <c:v>84.37</c:v>
                </c:pt>
                <c:pt idx="443" formatCode="0.00">
                  <c:v>76.44</c:v>
                </c:pt>
                <c:pt idx="444" formatCode="0.00">
                  <c:v>78.12</c:v>
                </c:pt>
                <c:pt idx="445" formatCode="0.00">
                  <c:v>76.83</c:v>
                </c:pt>
                <c:pt idx="446" formatCode="0.00">
                  <c:v>73.28</c:v>
                </c:pt>
                <c:pt idx="447" formatCode="0.00">
                  <c:v>79.45</c:v>
                </c:pt>
                <c:pt idx="448" formatCode="0.00">
                  <c:v>71.58</c:v>
                </c:pt>
                <c:pt idx="449" formatCode="0.00">
                  <c:v>70.25</c:v>
                </c:pt>
                <c:pt idx="450" formatCode="0.00">
                  <c:v>76.069999999999993</c:v>
                </c:pt>
                <c:pt idx="451" formatCode="0.00">
                  <c:v>81.39</c:v>
                </c:pt>
                <c:pt idx="452" formatCode="0.00">
                  <c:v>89.43</c:v>
                </c:pt>
                <c:pt idx="453" formatCode="0.00">
                  <c:v>85.84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8A7-4074-B735-A3E59586D2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1994240"/>
        <c:axId val="181999232"/>
      </c:lineChart>
      <c:lineChart>
        <c:grouping val="standard"/>
        <c:varyColors val="0"/>
        <c:ser>
          <c:idx val="1"/>
          <c:order val="1"/>
          <c:tx>
            <c:strRef>
              <c:f>wti_hh!$D$2</c:f>
              <c:strCache>
                <c:ptCount val="1"/>
                <c:pt idx="0">
                  <c:v>Henry Hub Spot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wti_hh!$A$3:$A$456</c:f>
              <c:numCache>
                <c:formatCode>[$-409]mmm\-yy;@</c:formatCode>
                <c:ptCount val="454"/>
                <c:pt idx="0">
                  <c:v>31413</c:v>
                </c:pt>
                <c:pt idx="1">
                  <c:v>31444</c:v>
                </c:pt>
                <c:pt idx="2">
                  <c:v>31472</c:v>
                </c:pt>
                <c:pt idx="3">
                  <c:v>31503</c:v>
                </c:pt>
                <c:pt idx="4">
                  <c:v>31533</c:v>
                </c:pt>
                <c:pt idx="5">
                  <c:v>31564</c:v>
                </c:pt>
                <c:pt idx="6">
                  <c:v>31594</c:v>
                </c:pt>
                <c:pt idx="7">
                  <c:v>31625</c:v>
                </c:pt>
                <c:pt idx="8">
                  <c:v>31656</c:v>
                </c:pt>
                <c:pt idx="9">
                  <c:v>31686</c:v>
                </c:pt>
                <c:pt idx="10">
                  <c:v>31717</c:v>
                </c:pt>
                <c:pt idx="11">
                  <c:v>31747</c:v>
                </c:pt>
                <c:pt idx="12">
                  <c:v>31778</c:v>
                </c:pt>
                <c:pt idx="13">
                  <c:v>31809</c:v>
                </c:pt>
                <c:pt idx="14">
                  <c:v>31837</c:v>
                </c:pt>
                <c:pt idx="15">
                  <c:v>31868</c:v>
                </c:pt>
                <c:pt idx="16">
                  <c:v>31898</c:v>
                </c:pt>
                <c:pt idx="17">
                  <c:v>31929</c:v>
                </c:pt>
                <c:pt idx="18">
                  <c:v>31959</c:v>
                </c:pt>
                <c:pt idx="19">
                  <c:v>31990</c:v>
                </c:pt>
                <c:pt idx="20">
                  <c:v>32021</c:v>
                </c:pt>
                <c:pt idx="21">
                  <c:v>32051</c:v>
                </c:pt>
                <c:pt idx="22">
                  <c:v>32082</c:v>
                </c:pt>
                <c:pt idx="23">
                  <c:v>32112</c:v>
                </c:pt>
                <c:pt idx="24">
                  <c:v>32143</c:v>
                </c:pt>
                <c:pt idx="25">
                  <c:v>32174</c:v>
                </c:pt>
                <c:pt idx="26">
                  <c:v>32203</c:v>
                </c:pt>
                <c:pt idx="27">
                  <c:v>32234</c:v>
                </c:pt>
                <c:pt idx="28">
                  <c:v>32264</c:v>
                </c:pt>
                <c:pt idx="29">
                  <c:v>32295</c:v>
                </c:pt>
                <c:pt idx="30">
                  <c:v>32325</c:v>
                </c:pt>
                <c:pt idx="31">
                  <c:v>32356</c:v>
                </c:pt>
                <c:pt idx="32">
                  <c:v>32387</c:v>
                </c:pt>
                <c:pt idx="33">
                  <c:v>32417</c:v>
                </c:pt>
                <c:pt idx="34">
                  <c:v>32448</c:v>
                </c:pt>
                <c:pt idx="35">
                  <c:v>32478</c:v>
                </c:pt>
                <c:pt idx="36">
                  <c:v>32509</c:v>
                </c:pt>
                <c:pt idx="37">
                  <c:v>32540</c:v>
                </c:pt>
                <c:pt idx="38">
                  <c:v>32568</c:v>
                </c:pt>
                <c:pt idx="39">
                  <c:v>32599</c:v>
                </c:pt>
                <c:pt idx="40">
                  <c:v>32629</c:v>
                </c:pt>
                <c:pt idx="41">
                  <c:v>32660</c:v>
                </c:pt>
                <c:pt idx="42">
                  <c:v>32690</c:v>
                </c:pt>
                <c:pt idx="43">
                  <c:v>32721</c:v>
                </c:pt>
                <c:pt idx="44">
                  <c:v>32752</c:v>
                </c:pt>
                <c:pt idx="45">
                  <c:v>32782</c:v>
                </c:pt>
                <c:pt idx="46">
                  <c:v>32813</c:v>
                </c:pt>
                <c:pt idx="47">
                  <c:v>32843</c:v>
                </c:pt>
                <c:pt idx="48">
                  <c:v>32874</c:v>
                </c:pt>
                <c:pt idx="49">
                  <c:v>32905</c:v>
                </c:pt>
                <c:pt idx="50">
                  <c:v>32933</c:v>
                </c:pt>
                <c:pt idx="51">
                  <c:v>32964</c:v>
                </c:pt>
                <c:pt idx="52">
                  <c:v>32994</c:v>
                </c:pt>
                <c:pt idx="53">
                  <c:v>33025</c:v>
                </c:pt>
                <c:pt idx="54">
                  <c:v>33055</c:v>
                </c:pt>
                <c:pt idx="55">
                  <c:v>33086</c:v>
                </c:pt>
                <c:pt idx="56">
                  <c:v>33117</c:v>
                </c:pt>
                <c:pt idx="57">
                  <c:v>33147</c:v>
                </c:pt>
                <c:pt idx="58">
                  <c:v>33178</c:v>
                </c:pt>
                <c:pt idx="59">
                  <c:v>33208</c:v>
                </c:pt>
                <c:pt idx="60">
                  <c:v>33239</c:v>
                </c:pt>
                <c:pt idx="61">
                  <c:v>33270</c:v>
                </c:pt>
                <c:pt idx="62">
                  <c:v>33298</c:v>
                </c:pt>
                <c:pt idx="63">
                  <c:v>33329</c:v>
                </c:pt>
                <c:pt idx="64">
                  <c:v>33359</c:v>
                </c:pt>
                <c:pt idx="65">
                  <c:v>33390</c:v>
                </c:pt>
                <c:pt idx="66">
                  <c:v>33420</c:v>
                </c:pt>
                <c:pt idx="67">
                  <c:v>33451</c:v>
                </c:pt>
                <c:pt idx="68">
                  <c:v>33482</c:v>
                </c:pt>
                <c:pt idx="69">
                  <c:v>33512</c:v>
                </c:pt>
                <c:pt idx="70">
                  <c:v>33543</c:v>
                </c:pt>
                <c:pt idx="71">
                  <c:v>33573</c:v>
                </c:pt>
                <c:pt idx="72">
                  <c:v>33604</c:v>
                </c:pt>
                <c:pt idx="73">
                  <c:v>33635</c:v>
                </c:pt>
                <c:pt idx="74">
                  <c:v>33664</c:v>
                </c:pt>
                <c:pt idx="75">
                  <c:v>33695</c:v>
                </c:pt>
                <c:pt idx="76">
                  <c:v>33725</c:v>
                </c:pt>
                <c:pt idx="77">
                  <c:v>33756</c:v>
                </c:pt>
                <c:pt idx="78">
                  <c:v>33786</c:v>
                </c:pt>
                <c:pt idx="79">
                  <c:v>33817</c:v>
                </c:pt>
                <c:pt idx="80">
                  <c:v>33848</c:v>
                </c:pt>
                <c:pt idx="81">
                  <c:v>33878</c:v>
                </c:pt>
                <c:pt idx="82">
                  <c:v>33909</c:v>
                </c:pt>
                <c:pt idx="83">
                  <c:v>33939</c:v>
                </c:pt>
                <c:pt idx="84">
                  <c:v>33970</c:v>
                </c:pt>
                <c:pt idx="85">
                  <c:v>34001</c:v>
                </c:pt>
                <c:pt idx="86">
                  <c:v>34029</c:v>
                </c:pt>
                <c:pt idx="87">
                  <c:v>34060</c:v>
                </c:pt>
                <c:pt idx="88">
                  <c:v>34090</c:v>
                </c:pt>
                <c:pt idx="89">
                  <c:v>34121</c:v>
                </c:pt>
                <c:pt idx="90">
                  <c:v>34151</c:v>
                </c:pt>
                <c:pt idx="91">
                  <c:v>34182</c:v>
                </c:pt>
                <c:pt idx="92">
                  <c:v>34213</c:v>
                </c:pt>
                <c:pt idx="93">
                  <c:v>34243</c:v>
                </c:pt>
                <c:pt idx="94">
                  <c:v>34274</c:v>
                </c:pt>
                <c:pt idx="95">
                  <c:v>34304</c:v>
                </c:pt>
                <c:pt idx="96">
                  <c:v>34335</c:v>
                </c:pt>
                <c:pt idx="97">
                  <c:v>34366</c:v>
                </c:pt>
                <c:pt idx="98">
                  <c:v>34394</c:v>
                </c:pt>
                <c:pt idx="99">
                  <c:v>34425</c:v>
                </c:pt>
                <c:pt idx="100">
                  <c:v>34455</c:v>
                </c:pt>
                <c:pt idx="101">
                  <c:v>34486</c:v>
                </c:pt>
                <c:pt idx="102">
                  <c:v>34516</c:v>
                </c:pt>
                <c:pt idx="103">
                  <c:v>34547</c:v>
                </c:pt>
                <c:pt idx="104">
                  <c:v>34578</c:v>
                </c:pt>
                <c:pt idx="105">
                  <c:v>34608</c:v>
                </c:pt>
                <c:pt idx="106">
                  <c:v>34639</c:v>
                </c:pt>
                <c:pt idx="107">
                  <c:v>34669</c:v>
                </c:pt>
                <c:pt idx="108">
                  <c:v>34700</c:v>
                </c:pt>
                <c:pt idx="109">
                  <c:v>34731</c:v>
                </c:pt>
                <c:pt idx="110">
                  <c:v>34759</c:v>
                </c:pt>
                <c:pt idx="111">
                  <c:v>34790</c:v>
                </c:pt>
                <c:pt idx="112">
                  <c:v>34820</c:v>
                </c:pt>
                <c:pt idx="113">
                  <c:v>34851</c:v>
                </c:pt>
                <c:pt idx="114">
                  <c:v>34881</c:v>
                </c:pt>
                <c:pt idx="115">
                  <c:v>34912</c:v>
                </c:pt>
                <c:pt idx="116">
                  <c:v>34943</c:v>
                </c:pt>
                <c:pt idx="117">
                  <c:v>34973</c:v>
                </c:pt>
                <c:pt idx="118">
                  <c:v>35004</c:v>
                </c:pt>
                <c:pt idx="119">
                  <c:v>35034</c:v>
                </c:pt>
                <c:pt idx="120">
                  <c:v>35065</c:v>
                </c:pt>
                <c:pt idx="121">
                  <c:v>35096</c:v>
                </c:pt>
                <c:pt idx="122">
                  <c:v>35125</c:v>
                </c:pt>
                <c:pt idx="123">
                  <c:v>35156</c:v>
                </c:pt>
                <c:pt idx="124">
                  <c:v>35186</c:v>
                </c:pt>
                <c:pt idx="125">
                  <c:v>35217</c:v>
                </c:pt>
                <c:pt idx="126">
                  <c:v>35247</c:v>
                </c:pt>
                <c:pt idx="127">
                  <c:v>35278</c:v>
                </c:pt>
                <c:pt idx="128">
                  <c:v>35309</c:v>
                </c:pt>
                <c:pt idx="129">
                  <c:v>35339</c:v>
                </c:pt>
                <c:pt idx="130">
                  <c:v>35370</c:v>
                </c:pt>
                <c:pt idx="131">
                  <c:v>35400</c:v>
                </c:pt>
                <c:pt idx="132">
                  <c:v>35431</c:v>
                </c:pt>
                <c:pt idx="133">
                  <c:v>35462</c:v>
                </c:pt>
                <c:pt idx="134">
                  <c:v>35490</c:v>
                </c:pt>
                <c:pt idx="135">
                  <c:v>35521</c:v>
                </c:pt>
                <c:pt idx="136">
                  <c:v>35551</c:v>
                </c:pt>
                <c:pt idx="137">
                  <c:v>35582</c:v>
                </c:pt>
                <c:pt idx="138">
                  <c:v>35612</c:v>
                </c:pt>
                <c:pt idx="139">
                  <c:v>35643</c:v>
                </c:pt>
                <c:pt idx="140">
                  <c:v>35674</c:v>
                </c:pt>
                <c:pt idx="141">
                  <c:v>35704</c:v>
                </c:pt>
                <c:pt idx="142">
                  <c:v>35735</c:v>
                </c:pt>
                <c:pt idx="143">
                  <c:v>35765</c:v>
                </c:pt>
                <c:pt idx="144">
                  <c:v>35796</c:v>
                </c:pt>
                <c:pt idx="145">
                  <c:v>35827</c:v>
                </c:pt>
                <c:pt idx="146">
                  <c:v>35855</c:v>
                </c:pt>
                <c:pt idx="147">
                  <c:v>35886</c:v>
                </c:pt>
                <c:pt idx="148">
                  <c:v>35916</c:v>
                </c:pt>
                <c:pt idx="149">
                  <c:v>35947</c:v>
                </c:pt>
                <c:pt idx="150">
                  <c:v>35977</c:v>
                </c:pt>
                <c:pt idx="151">
                  <c:v>36008</c:v>
                </c:pt>
                <c:pt idx="152">
                  <c:v>36039</c:v>
                </c:pt>
                <c:pt idx="153">
                  <c:v>36069</c:v>
                </c:pt>
                <c:pt idx="154">
                  <c:v>36100</c:v>
                </c:pt>
                <c:pt idx="155">
                  <c:v>36130</c:v>
                </c:pt>
                <c:pt idx="156">
                  <c:v>36161</c:v>
                </c:pt>
                <c:pt idx="157">
                  <c:v>36192</c:v>
                </c:pt>
                <c:pt idx="158">
                  <c:v>36220</c:v>
                </c:pt>
                <c:pt idx="159">
                  <c:v>36251</c:v>
                </c:pt>
                <c:pt idx="160">
                  <c:v>36281</c:v>
                </c:pt>
                <c:pt idx="161">
                  <c:v>36312</c:v>
                </c:pt>
                <c:pt idx="162">
                  <c:v>36342</c:v>
                </c:pt>
                <c:pt idx="163">
                  <c:v>36373</c:v>
                </c:pt>
                <c:pt idx="164">
                  <c:v>36404</c:v>
                </c:pt>
                <c:pt idx="165">
                  <c:v>36434</c:v>
                </c:pt>
                <c:pt idx="166">
                  <c:v>36465</c:v>
                </c:pt>
                <c:pt idx="167">
                  <c:v>36495</c:v>
                </c:pt>
                <c:pt idx="168">
                  <c:v>36526</c:v>
                </c:pt>
                <c:pt idx="169">
                  <c:v>36557</c:v>
                </c:pt>
                <c:pt idx="170">
                  <c:v>36586</c:v>
                </c:pt>
                <c:pt idx="171">
                  <c:v>36617</c:v>
                </c:pt>
                <c:pt idx="172">
                  <c:v>36647</c:v>
                </c:pt>
                <c:pt idx="173">
                  <c:v>36678</c:v>
                </c:pt>
                <c:pt idx="174">
                  <c:v>36708</c:v>
                </c:pt>
                <c:pt idx="175">
                  <c:v>36739</c:v>
                </c:pt>
                <c:pt idx="176">
                  <c:v>36770</c:v>
                </c:pt>
                <c:pt idx="177">
                  <c:v>36800</c:v>
                </c:pt>
                <c:pt idx="178">
                  <c:v>36831</c:v>
                </c:pt>
                <c:pt idx="179">
                  <c:v>36861</c:v>
                </c:pt>
                <c:pt idx="180">
                  <c:v>36892</c:v>
                </c:pt>
                <c:pt idx="181">
                  <c:v>36923</c:v>
                </c:pt>
                <c:pt idx="182">
                  <c:v>36951</c:v>
                </c:pt>
                <c:pt idx="183">
                  <c:v>36982</c:v>
                </c:pt>
                <c:pt idx="184">
                  <c:v>37012</c:v>
                </c:pt>
                <c:pt idx="185">
                  <c:v>37043</c:v>
                </c:pt>
                <c:pt idx="186">
                  <c:v>37073</c:v>
                </c:pt>
                <c:pt idx="187">
                  <c:v>37104</c:v>
                </c:pt>
                <c:pt idx="188">
                  <c:v>37135</c:v>
                </c:pt>
                <c:pt idx="189">
                  <c:v>37165</c:v>
                </c:pt>
                <c:pt idx="190">
                  <c:v>37196</c:v>
                </c:pt>
                <c:pt idx="191">
                  <c:v>37226</c:v>
                </c:pt>
                <c:pt idx="192">
                  <c:v>37257</c:v>
                </c:pt>
                <c:pt idx="193">
                  <c:v>37288</c:v>
                </c:pt>
                <c:pt idx="194">
                  <c:v>37316</c:v>
                </c:pt>
                <c:pt idx="195">
                  <c:v>37347</c:v>
                </c:pt>
                <c:pt idx="196">
                  <c:v>37377</c:v>
                </c:pt>
                <c:pt idx="197">
                  <c:v>37408</c:v>
                </c:pt>
                <c:pt idx="198">
                  <c:v>37438</c:v>
                </c:pt>
                <c:pt idx="199">
                  <c:v>37469</c:v>
                </c:pt>
                <c:pt idx="200">
                  <c:v>37500</c:v>
                </c:pt>
                <c:pt idx="201">
                  <c:v>37530</c:v>
                </c:pt>
                <c:pt idx="202">
                  <c:v>37561</c:v>
                </c:pt>
                <c:pt idx="203">
                  <c:v>37591</c:v>
                </c:pt>
                <c:pt idx="204">
                  <c:v>37622</c:v>
                </c:pt>
                <c:pt idx="205">
                  <c:v>37653</c:v>
                </c:pt>
                <c:pt idx="206">
                  <c:v>37681</c:v>
                </c:pt>
                <c:pt idx="207">
                  <c:v>37712</c:v>
                </c:pt>
                <c:pt idx="208">
                  <c:v>37742</c:v>
                </c:pt>
                <c:pt idx="209">
                  <c:v>37773</c:v>
                </c:pt>
                <c:pt idx="210">
                  <c:v>37803</c:v>
                </c:pt>
                <c:pt idx="211">
                  <c:v>37834</c:v>
                </c:pt>
                <c:pt idx="212">
                  <c:v>37865</c:v>
                </c:pt>
                <c:pt idx="213">
                  <c:v>37895</c:v>
                </c:pt>
                <c:pt idx="214">
                  <c:v>37926</c:v>
                </c:pt>
                <c:pt idx="215">
                  <c:v>37956</c:v>
                </c:pt>
                <c:pt idx="216">
                  <c:v>37987</c:v>
                </c:pt>
                <c:pt idx="217">
                  <c:v>38018</c:v>
                </c:pt>
                <c:pt idx="218">
                  <c:v>38047</c:v>
                </c:pt>
                <c:pt idx="219">
                  <c:v>38078</c:v>
                </c:pt>
                <c:pt idx="220">
                  <c:v>38108</c:v>
                </c:pt>
                <c:pt idx="221">
                  <c:v>38139</c:v>
                </c:pt>
                <c:pt idx="222">
                  <c:v>38169</c:v>
                </c:pt>
                <c:pt idx="223">
                  <c:v>38200</c:v>
                </c:pt>
                <c:pt idx="224">
                  <c:v>38231</c:v>
                </c:pt>
                <c:pt idx="225">
                  <c:v>38261</c:v>
                </c:pt>
                <c:pt idx="226">
                  <c:v>38292</c:v>
                </c:pt>
                <c:pt idx="227">
                  <c:v>38322</c:v>
                </c:pt>
                <c:pt idx="228">
                  <c:v>38353</c:v>
                </c:pt>
                <c:pt idx="229">
                  <c:v>38384</c:v>
                </c:pt>
                <c:pt idx="230">
                  <c:v>38412</c:v>
                </c:pt>
                <c:pt idx="231">
                  <c:v>38443</c:v>
                </c:pt>
                <c:pt idx="232">
                  <c:v>38473</c:v>
                </c:pt>
                <c:pt idx="233">
                  <c:v>38504</c:v>
                </c:pt>
                <c:pt idx="234">
                  <c:v>38534</c:v>
                </c:pt>
                <c:pt idx="235">
                  <c:v>38565</c:v>
                </c:pt>
                <c:pt idx="236">
                  <c:v>38596</c:v>
                </c:pt>
                <c:pt idx="237">
                  <c:v>38626</c:v>
                </c:pt>
                <c:pt idx="238">
                  <c:v>38657</c:v>
                </c:pt>
                <c:pt idx="239">
                  <c:v>38687</c:v>
                </c:pt>
                <c:pt idx="240">
                  <c:v>38718</c:v>
                </c:pt>
                <c:pt idx="241">
                  <c:v>38749</c:v>
                </c:pt>
                <c:pt idx="242">
                  <c:v>38777</c:v>
                </c:pt>
                <c:pt idx="243">
                  <c:v>38808</c:v>
                </c:pt>
                <c:pt idx="244">
                  <c:v>38838</c:v>
                </c:pt>
                <c:pt idx="245">
                  <c:v>38869</c:v>
                </c:pt>
                <c:pt idx="246">
                  <c:v>38899</c:v>
                </c:pt>
                <c:pt idx="247">
                  <c:v>38930</c:v>
                </c:pt>
                <c:pt idx="248">
                  <c:v>38961</c:v>
                </c:pt>
                <c:pt idx="249">
                  <c:v>38991</c:v>
                </c:pt>
                <c:pt idx="250">
                  <c:v>39022</c:v>
                </c:pt>
                <c:pt idx="251">
                  <c:v>39052</c:v>
                </c:pt>
                <c:pt idx="252">
                  <c:v>39083</c:v>
                </c:pt>
                <c:pt idx="253">
                  <c:v>39114</c:v>
                </c:pt>
                <c:pt idx="254">
                  <c:v>39142</c:v>
                </c:pt>
                <c:pt idx="255">
                  <c:v>39173</c:v>
                </c:pt>
                <c:pt idx="256">
                  <c:v>39203</c:v>
                </c:pt>
                <c:pt idx="257">
                  <c:v>39234</c:v>
                </c:pt>
                <c:pt idx="258">
                  <c:v>39264</c:v>
                </c:pt>
                <c:pt idx="259">
                  <c:v>39295</c:v>
                </c:pt>
                <c:pt idx="260">
                  <c:v>39326</c:v>
                </c:pt>
                <c:pt idx="261">
                  <c:v>39356</c:v>
                </c:pt>
                <c:pt idx="262">
                  <c:v>39387</c:v>
                </c:pt>
                <c:pt idx="263">
                  <c:v>39417</c:v>
                </c:pt>
                <c:pt idx="264">
                  <c:v>39448</c:v>
                </c:pt>
                <c:pt idx="265">
                  <c:v>39479</c:v>
                </c:pt>
                <c:pt idx="266">
                  <c:v>39508</c:v>
                </c:pt>
                <c:pt idx="267">
                  <c:v>39539</c:v>
                </c:pt>
                <c:pt idx="268">
                  <c:v>39569</c:v>
                </c:pt>
                <c:pt idx="269">
                  <c:v>39600</c:v>
                </c:pt>
                <c:pt idx="270">
                  <c:v>39630</c:v>
                </c:pt>
                <c:pt idx="271">
                  <c:v>39661</c:v>
                </c:pt>
                <c:pt idx="272">
                  <c:v>39692</c:v>
                </c:pt>
                <c:pt idx="273">
                  <c:v>39722</c:v>
                </c:pt>
                <c:pt idx="274">
                  <c:v>39753</c:v>
                </c:pt>
                <c:pt idx="275">
                  <c:v>39783</c:v>
                </c:pt>
                <c:pt idx="276">
                  <c:v>39814</c:v>
                </c:pt>
                <c:pt idx="277">
                  <c:v>39845</c:v>
                </c:pt>
                <c:pt idx="278">
                  <c:v>39873</c:v>
                </c:pt>
                <c:pt idx="279">
                  <c:v>39904</c:v>
                </c:pt>
                <c:pt idx="280">
                  <c:v>39934</c:v>
                </c:pt>
                <c:pt idx="281">
                  <c:v>39965</c:v>
                </c:pt>
                <c:pt idx="282">
                  <c:v>39995</c:v>
                </c:pt>
                <c:pt idx="283">
                  <c:v>40026</c:v>
                </c:pt>
                <c:pt idx="284">
                  <c:v>40057</c:v>
                </c:pt>
                <c:pt idx="285">
                  <c:v>40087</c:v>
                </c:pt>
                <c:pt idx="286">
                  <c:v>40118</c:v>
                </c:pt>
                <c:pt idx="287">
                  <c:v>40148</c:v>
                </c:pt>
                <c:pt idx="288">
                  <c:v>40179</c:v>
                </c:pt>
                <c:pt idx="289">
                  <c:v>40210</c:v>
                </c:pt>
                <c:pt idx="290">
                  <c:v>40238</c:v>
                </c:pt>
                <c:pt idx="291">
                  <c:v>40269</c:v>
                </c:pt>
                <c:pt idx="292">
                  <c:v>40299</c:v>
                </c:pt>
                <c:pt idx="293">
                  <c:v>40330</c:v>
                </c:pt>
                <c:pt idx="294">
                  <c:v>40360</c:v>
                </c:pt>
                <c:pt idx="295">
                  <c:v>40391</c:v>
                </c:pt>
                <c:pt idx="296">
                  <c:v>40422</c:v>
                </c:pt>
                <c:pt idx="297">
                  <c:v>40452</c:v>
                </c:pt>
                <c:pt idx="298">
                  <c:v>40483</c:v>
                </c:pt>
                <c:pt idx="299">
                  <c:v>40513</c:v>
                </c:pt>
                <c:pt idx="300">
                  <c:v>40544</c:v>
                </c:pt>
                <c:pt idx="301">
                  <c:v>40575</c:v>
                </c:pt>
                <c:pt idx="302">
                  <c:v>40603</c:v>
                </c:pt>
                <c:pt idx="303">
                  <c:v>40634</c:v>
                </c:pt>
                <c:pt idx="304">
                  <c:v>40664</c:v>
                </c:pt>
                <c:pt idx="305">
                  <c:v>40695</c:v>
                </c:pt>
                <c:pt idx="306">
                  <c:v>40725</c:v>
                </c:pt>
                <c:pt idx="307">
                  <c:v>40756</c:v>
                </c:pt>
                <c:pt idx="308">
                  <c:v>40787</c:v>
                </c:pt>
                <c:pt idx="309">
                  <c:v>40817</c:v>
                </c:pt>
                <c:pt idx="310">
                  <c:v>40848</c:v>
                </c:pt>
                <c:pt idx="311">
                  <c:v>40878</c:v>
                </c:pt>
                <c:pt idx="312">
                  <c:v>40909</c:v>
                </c:pt>
                <c:pt idx="313">
                  <c:v>40940</c:v>
                </c:pt>
                <c:pt idx="314">
                  <c:v>40969</c:v>
                </c:pt>
                <c:pt idx="315">
                  <c:v>41000</c:v>
                </c:pt>
                <c:pt idx="316">
                  <c:v>41030</c:v>
                </c:pt>
                <c:pt idx="317">
                  <c:v>41061</c:v>
                </c:pt>
                <c:pt idx="318">
                  <c:v>41091</c:v>
                </c:pt>
                <c:pt idx="319">
                  <c:v>41122</c:v>
                </c:pt>
                <c:pt idx="320">
                  <c:v>41153</c:v>
                </c:pt>
                <c:pt idx="321">
                  <c:v>41183</c:v>
                </c:pt>
                <c:pt idx="322">
                  <c:v>41214</c:v>
                </c:pt>
                <c:pt idx="323">
                  <c:v>41244</c:v>
                </c:pt>
                <c:pt idx="324">
                  <c:v>41275</c:v>
                </c:pt>
                <c:pt idx="325">
                  <c:v>41306</c:v>
                </c:pt>
                <c:pt idx="326">
                  <c:v>41334</c:v>
                </c:pt>
                <c:pt idx="327">
                  <c:v>41365</c:v>
                </c:pt>
                <c:pt idx="328">
                  <c:v>41395</c:v>
                </c:pt>
                <c:pt idx="329">
                  <c:v>41426</c:v>
                </c:pt>
                <c:pt idx="330">
                  <c:v>41456</c:v>
                </c:pt>
                <c:pt idx="331">
                  <c:v>41487</c:v>
                </c:pt>
                <c:pt idx="332">
                  <c:v>41518</c:v>
                </c:pt>
                <c:pt idx="333">
                  <c:v>41548</c:v>
                </c:pt>
                <c:pt idx="334">
                  <c:v>41579</c:v>
                </c:pt>
                <c:pt idx="335">
                  <c:v>41609</c:v>
                </c:pt>
                <c:pt idx="336">
                  <c:v>41640</c:v>
                </c:pt>
                <c:pt idx="337">
                  <c:v>41671</c:v>
                </c:pt>
                <c:pt idx="338">
                  <c:v>41699</c:v>
                </c:pt>
                <c:pt idx="339">
                  <c:v>41730</c:v>
                </c:pt>
                <c:pt idx="340">
                  <c:v>41760</c:v>
                </c:pt>
                <c:pt idx="341">
                  <c:v>41791</c:v>
                </c:pt>
                <c:pt idx="342">
                  <c:v>41821</c:v>
                </c:pt>
                <c:pt idx="343">
                  <c:v>41852</c:v>
                </c:pt>
                <c:pt idx="344">
                  <c:v>41883</c:v>
                </c:pt>
                <c:pt idx="345">
                  <c:v>41913</c:v>
                </c:pt>
                <c:pt idx="346">
                  <c:v>41944</c:v>
                </c:pt>
                <c:pt idx="347">
                  <c:v>41974</c:v>
                </c:pt>
                <c:pt idx="348">
                  <c:v>42005</c:v>
                </c:pt>
                <c:pt idx="349">
                  <c:v>42036</c:v>
                </c:pt>
                <c:pt idx="350">
                  <c:v>42064</c:v>
                </c:pt>
                <c:pt idx="351">
                  <c:v>42095</c:v>
                </c:pt>
                <c:pt idx="352">
                  <c:v>42125</c:v>
                </c:pt>
                <c:pt idx="353">
                  <c:v>42156</c:v>
                </c:pt>
                <c:pt idx="354">
                  <c:v>42186</c:v>
                </c:pt>
                <c:pt idx="355">
                  <c:v>42217</c:v>
                </c:pt>
                <c:pt idx="356">
                  <c:v>42248</c:v>
                </c:pt>
                <c:pt idx="357">
                  <c:v>42278</c:v>
                </c:pt>
                <c:pt idx="358">
                  <c:v>42309</c:v>
                </c:pt>
                <c:pt idx="359">
                  <c:v>42339</c:v>
                </c:pt>
                <c:pt idx="360">
                  <c:v>42370</c:v>
                </c:pt>
                <c:pt idx="361">
                  <c:v>42401</c:v>
                </c:pt>
                <c:pt idx="362">
                  <c:v>42430</c:v>
                </c:pt>
                <c:pt idx="363">
                  <c:v>42461</c:v>
                </c:pt>
                <c:pt idx="364">
                  <c:v>42491</c:v>
                </c:pt>
                <c:pt idx="365">
                  <c:v>42522</c:v>
                </c:pt>
                <c:pt idx="366">
                  <c:v>42552</c:v>
                </c:pt>
                <c:pt idx="367">
                  <c:v>42583</c:v>
                </c:pt>
                <c:pt idx="368">
                  <c:v>42614</c:v>
                </c:pt>
                <c:pt idx="369">
                  <c:v>42644</c:v>
                </c:pt>
                <c:pt idx="370">
                  <c:v>42675</c:v>
                </c:pt>
                <c:pt idx="371">
                  <c:v>42705</c:v>
                </c:pt>
                <c:pt idx="372">
                  <c:v>42736</c:v>
                </c:pt>
                <c:pt idx="373">
                  <c:v>42767</c:v>
                </c:pt>
                <c:pt idx="374">
                  <c:v>42795</c:v>
                </c:pt>
                <c:pt idx="375">
                  <c:v>42826</c:v>
                </c:pt>
                <c:pt idx="376">
                  <c:v>42856</c:v>
                </c:pt>
                <c:pt idx="377">
                  <c:v>42887</c:v>
                </c:pt>
                <c:pt idx="378">
                  <c:v>42917</c:v>
                </c:pt>
                <c:pt idx="379">
                  <c:v>42948</c:v>
                </c:pt>
                <c:pt idx="380">
                  <c:v>42979</c:v>
                </c:pt>
                <c:pt idx="381">
                  <c:v>43009</c:v>
                </c:pt>
                <c:pt idx="382">
                  <c:v>43040</c:v>
                </c:pt>
                <c:pt idx="383">
                  <c:v>43070</c:v>
                </c:pt>
                <c:pt idx="384">
                  <c:v>43101</c:v>
                </c:pt>
                <c:pt idx="385">
                  <c:v>43132</c:v>
                </c:pt>
                <c:pt idx="386">
                  <c:v>43160</c:v>
                </c:pt>
                <c:pt idx="387">
                  <c:v>43191</c:v>
                </c:pt>
                <c:pt idx="388">
                  <c:v>43221</c:v>
                </c:pt>
                <c:pt idx="389">
                  <c:v>43252</c:v>
                </c:pt>
                <c:pt idx="390">
                  <c:v>43282</c:v>
                </c:pt>
                <c:pt idx="391">
                  <c:v>43313</c:v>
                </c:pt>
                <c:pt idx="392">
                  <c:v>43344</c:v>
                </c:pt>
                <c:pt idx="393">
                  <c:v>43374</c:v>
                </c:pt>
                <c:pt idx="394">
                  <c:v>43405</c:v>
                </c:pt>
                <c:pt idx="395">
                  <c:v>43435</c:v>
                </c:pt>
                <c:pt idx="396">
                  <c:v>43466</c:v>
                </c:pt>
                <c:pt idx="397">
                  <c:v>43497</c:v>
                </c:pt>
                <c:pt idx="398">
                  <c:v>43525</c:v>
                </c:pt>
                <c:pt idx="399">
                  <c:v>43556</c:v>
                </c:pt>
                <c:pt idx="400">
                  <c:v>43586</c:v>
                </c:pt>
                <c:pt idx="401">
                  <c:v>43617</c:v>
                </c:pt>
                <c:pt idx="402">
                  <c:v>43647</c:v>
                </c:pt>
                <c:pt idx="403">
                  <c:v>43678</c:v>
                </c:pt>
                <c:pt idx="404">
                  <c:v>43709</c:v>
                </c:pt>
                <c:pt idx="405">
                  <c:v>43739</c:v>
                </c:pt>
                <c:pt idx="406">
                  <c:v>43770</c:v>
                </c:pt>
                <c:pt idx="407">
                  <c:v>43800</c:v>
                </c:pt>
                <c:pt idx="408">
                  <c:v>43831</c:v>
                </c:pt>
                <c:pt idx="409">
                  <c:v>43862</c:v>
                </c:pt>
                <c:pt idx="410">
                  <c:v>43891</c:v>
                </c:pt>
                <c:pt idx="411">
                  <c:v>43922</c:v>
                </c:pt>
                <c:pt idx="412">
                  <c:v>43952</c:v>
                </c:pt>
                <c:pt idx="413">
                  <c:v>43983</c:v>
                </c:pt>
                <c:pt idx="414">
                  <c:v>44013</c:v>
                </c:pt>
                <c:pt idx="415">
                  <c:v>44044</c:v>
                </c:pt>
                <c:pt idx="416">
                  <c:v>44075</c:v>
                </c:pt>
                <c:pt idx="417">
                  <c:v>44105</c:v>
                </c:pt>
                <c:pt idx="418">
                  <c:v>44136</c:v>
                </c:pt>
                <c:pt idx="419">
                  <c:v>44166</c:v>
                </c:pt>
                <c:pt idx="420">
                  <c:v>44197</c:v>
                </c:pt>
                <c:pt idx="421">
                  <c:v>44228</c:v>
                </c:pt>
                <c:pt idx="422">
                  <c:v>44256</c:v>
                </c:pt>
                <c:pt idx="423">
                  <c:v>44287</c:v>
                </c:pt>
                <c:pt idx="424">
                  <c:v>44317</c:v>
                </c:pt>
                <c:pt idx="425">
                  <c:v>44348</c:v>
                </c:pt>
                <c:pt idx="426">
                  <c:v>44378</c:v>
                </c:pt>
                <c:pt idx="427">
                  <c:v>44409</c:v>
                </c:pt>
                <c:pt idx="428">
                  <c:v>44440</c:v>
                </c:pt>
                <c:pt idx="429">
                  <c:v>44470</c:v>
                </c:pt>
                <c:pt idx="430">
                  <c:v>44501</c:v>
                </c:pt>
                <c:pt idx="431">
                  <c:v>44531</c:v>
                </c:pt>
                <c:pt idx="432">
                  <c:v>44562</c:v>
                </c:pt>
                <c:pt idx="433">
                  <c:v>44593</c:v>
                </c:pt>
                <c:pt idx="434">
                  <c:v>44621</c:v>
                </c:pt>
                <c:pt idx="435">
                  <c:v>44652</c:v>
                </c:pt>
                <c:pt idx="436">
                  <c:v>44682</c:v>
                </c:pt>
                <c:pt idx="437">
                  <c:v>44713</c:v>
                </c:pt>
                <c:pt idx="438">
                  <c:v>44743</c:v>
                </c:pt>
                <c:pt idx="439">
                  <c:v>44774</c:v>
                </c:pt>
                <c:pt idx="440">
                  <c:v>44805</c:v>
                </c:pt>
                <c:pt idx="441">
                  <c:v>44835</c:v>
                </c:pt>
                <c:pt idx="442">
                  <c:v>44866</c:v>
                </c:pt>
                <c:pt idx="443">
                  <c:v>44896</c:v>
                </c:pt>
                <c:pt idx="444">
                  <c:v>44927</c:v>
                </c:pt>
                <c:pt idx="445">
                  <c:v>44958</c:v>
                </c:pt>
                <c:pt idx="446">
                  <c:v>44986</c:v>
                </c:pt>
                <c:pt idx="447">
                  <c:v>45017</c:v>
                </c:pt>
                <c:pt idx="448">
                  <c:v>45047</c:v>
                </c:pt>
                <c:pt idx="449">
                  <c:v>45078</c:v>
                </c:pt>
                <c:pt idx="450">
                  <c:v>45108</c:v>
                </c:pt>
                <c:pt idx="451">
                  <c:v>45139</c:v>
                </c:pt>
                <c:pt idx="452">
                  <c:v>45170</c:v>
                </c:pt>
                <c:pt idx="453">
                  <c:v>45200</c:v>
                </c:pt>
              </c:numCache>
            </c:numRef>
          </c:cat>
          <c:val>
            <c:numRef>
              <c:f>wti_hh!$D$3:$D$456</c:f>
              <c:numCache>
                <c:formatCode>General</c:formatCode>
                <c:ptCount val="454"/>
                <c:pt idx="132" formatCode="0.00">
                  <c:v>3.45</c:v>
                </c:pt>
                <c:pt idx="133" formatCode="0.00">
                  <c:v>2.15</c:v>
                </c:pt>
                <c:pt idx="134" formatCode="0.00">
                  <c:v>1.89</c:v>
                </c:pt>
                <c:pt idx="135" formatCode="0.00">
                  <c:v>2.0299999999999998</c:v>
                </c:pt>
                <c:pt idx="136" formatCode="0.00">
                  <c:v>2.25</c:v>
                </c:pt>
                <c:pt idx="137" formatCode="0.00">
                  <c:v>2.2000000000000002</c:v>
                </c:pt>
                <c:pt idx="138" formatCode="0.00">
                  <c:v>2.19</c:v>
                </c:pt>
                <c:pt idx="139" formatCode="0.00">
                  <c:v>2.4900000000000002</c:v>
                </c:pt>
                <c:pt idx="140" formatCode="0.00">
                  <c:v>2.88</c:v>
                </c:pt>
                <c:pt idx="141" formatCode="0.00">
                  <c:v>3.07</c:v>
                </c:pt>
                <c:pt idx="142" formatCode="0.00">
                  <c:v>3.01</c:v>
                </c:pt>
                <c:pt idx="143" formatCode="0.00">
                  <c:v>2.35</c:v>
                </c:pt>
                <c:pt idx="144" formatCode="0.00">
                  <c:v>2.09</c:v>
                </c:pt>
                <c:pt idx="145" formatCode="0.00">
                  <c:v>2.23</c:v>
                </c:pt>
                <c:pt idx="146" formatCode="0.00">
                  <c:v>2.2400000000000002</c:v>
                </c:pt>
                <c:pt idx="147" formatCode="0.00">
                  <c:v>2.4300000000000002</c:v>
                </c:pt>
                <c:pt idx="148" formatCode="0.00">
                  <c:v>2.14</c:v>
                </c:pt>
                <c:pt idx="149" formatCode="0.00">
                  <c:v>2.17</c:v>
                </c:pt>
                <c:pt idx="150" formatCode="0.00">
                  <c:v>2.17</c:v>
                </c:pt>
                <c:pt idx="151" formatCode="0.00">
                  <c:v>1.85</c:v>
                </c:pt>
                <c:pt idx="152" formatCode="0.00">
                  <c:v>2.02</c:v>
                </c:pt>
                <c:pt idx="153" formatCode="0.00">
                  <c:v>1.91</c:v>
                </c:pt>
                <c:pt idx="154" formatCode="0.00">
                  <c:v>2.12</c:v>
                </c:pt>
                <c:pt idx="155" formatCode="0.00">
                  <c:v>1.72</c:v>
                </c:pt>
                <c:pt idx="156" formatCode="0.00">
                  <c:v>1.85</c:v>
                </c:pt>
                <c:pt idx="157" formatCode="0.00">
                  <c:v>1.77</c:v>
                </c:pt>
                <c:pt idx="158" formatCode="0.00">
                  <c:v>1.79</c:v>
                </c:pt>
                <c:pt idx="159" formatCode="0.00">
                  <c:v>2.15</c:v>
                </c:pt>
                <c:pt idx="160" formatCode="0.00">
                  <c:v>2.2599999999999998</c:v>
                </c:pt>
                <c:pt idx="161" formatCode="0.00">
                  <c:v>2.2999999999999998</c:v>
                </c:pt>
                <c:pt idx="162" formatCode="0.00">
                  <c:v>2.31</c:v>
                </c:pt>
                <c:pt idx="163" formatCode="0.00">
                  <c:v>2.8</c:v>
                </c:pt>
                <c:pt idx="164" formatCode="0.00">
                  <c:v>2.5499999999999998</c:v>
                </c:pt>
                <c:pt idx="165" formatCode="0.00">
                  <c:v>2.73</c:v>
                </c:pt>
                <c:pt idx="166" formatCode="0.00">
                  <c:v>2.37</c:v>
                </c:pt>
                <c:pt idx="167" formatCode="0.00">
                  <c:v>2.36</c:v>
                </c:pt>
                <c:pt idx="168" formatCode="0.00">
                  <c:v>2.42</c:v>
                </c:pt>
                <c:pt idx="169" formatCode="0.00">
                  <c:v>2.66</c:v>
                </c:pt>
                <c:pt idx="170" formatCode="0.00">
                  <c:v>2.79</c:v>
                </c:pt>
                <c:pt idx="171" formatCode="0.00">
                  <c:v>3.04</c:v>
                </c:pt>
                <c:pt idx="172" formatCode="0.00">
                  <c:v>3.59</c:v>
                </c:pt>
                <c:pt idx="173" formatCode="0.00">
                  <c:v>4.29</c:v>
                </c:pt>
                <c:pt idx="174" formatCode="0.00">
                  <c:v>3.99</c:v>
                </c:pt>
                <c:pt idx="175" formatCode="0.00">
                  <c:v>4.43</c:v>
                </c:pt>
                <c:pt idx="176" formatCode="0.00">
                  <c:v>5.0599999999999996</c:v>
                </c:pt>
                <c:pt idx="177" formatCode="0.00">
                  <c:v>5.0199999999999996</c:v>
                </c:pt>
                <c:pt idx="178" formatCode="0.00">
                  <c:v>5.52</c:v>
                </c:pt>
                <c:pt idx="179" formatCode="0.00">
                  <c:v>8.9</c:v>
                </c:pt>
                <c:pt idx="180" formatCode="0.00">
                  <c:v>8.17</c:v>
                </c:pt>
                <c:pt idx="181" formatCode="0.00">
                  <c:v>5.61</c:v>
                </c:pt>
                <c:pt idx="182" formatCode="0.00">
                  <c:v>5.23</c:v>
                </c:pt>
                <c:pt idx="183" formatCode="0.00">
                  <c:v>5.19</c:v>
                </c:pt>
                <c:pt idx="184" formatCode="0.00">
                  <c:v>4.1900000000000004</c:v>
                </c:pt>
                <c:pt idx="185" formatCode="0.00">
                  <c:v>3.72</c:v>
                </c:pt>
                <c:pt idx="186" formatCode="0.00">
                  <c:v>3.11</c:v>
                </c:pt>
                <c:pt idx="187" formatCode="0.00">
                  <c:v>2.97</c:v>
                </c:pt>
                <c:pt idx="188" formatCode="0.00">
                  <c:v>2.19</c:v>
                </c:pt>
                <c:pt idx="189" formatCode="0.00">
                  <c:v>2.46</c:v>
                </c:pt>
                <c:pt idx="190" formatCode="0.00">
                  <c:v>2.34</c:v>
                </c:pt>
                <c:pt idx="191" formatCode="0.00">
                  <c:v>2.2999999999999998</c:v>
                </c:pt>
                <c:pt idx="192" formatCode="0.00">
                  <c:v>2.3199999999999998</c:v>
                </c:pt>
                <c:pt idx="193" formatCode="0.00">
                  <c:v>2.3199999999999998</c:v>
                </c:pt>
                <c:pt idx="194" formatCode="0.00">
                  <c:v>3.03</c:v>
                </c:pt>
                <c:pt idx="195" formatCode="0.00">
                  <c:v>3.43</c:v>
                </c:pt>
                <c:pt idx="196" formatCode="0.00">
                  <c:v>3.5</c:v>
                </c:pt>
                <c:pt idx="197" formatCode="0.00">
                  <c:v>3.26</c:v>
                </c:pt>
                <c:pt idx="198" formatCode="0.00">
                  <c:v>2.99</c:v>
                </c:pt>
                <c:pt idx="199" formatCode="0.00">
                  <c:v>3.09</c:v>
                </c:pt>
                <c:pt idx="200" formatCode="0.00">
                  <c:v>3.55</c:v>
                </c:pt>
                <c:pt idx="201" formatCode="0.00">
                  <c:v>4.13</c:v>
                </c:pt>
                <c:pt idx="202" formatCode="0.00">
                  <c:v>4.04</c:v>
                </c:pt>
                <c:pt idx="203" formatCode="0.00">
                  <c:v>4.74</c:v>
                </c:pt>
                <c:pt idx="204" formatCode="0.00">
                  <c:v>5.43</c:v>
                </c:pt>
                <c:pt idx="205" formatCode="0.00">
                  <c:v>7.71</c:v>
                </c:pt>
                <c:pt idx="206" formatCode="0.00">
                  <c:v>5.93</c:v>
                </c:pt>
                <c:pt idx="207" formatCode="0.00">
                  <c:v>5.26</c:v>
                </c:pt>
                <c:pt idx="208" formatCode="0.00">
                  <c:v>5.81</c:v>
                </c:pt>
                <c:pt idx="209" formatCode="0.00">
                  <c:v>5.82</c:v>
                </c:pt>
                <c:pt idx="210" formatCode="0.00">
                  <c:v>5.03</c:v>
                </c:pt>
                <c:pt idx="211" formatCode="0.00">
                  <c:v>4.99</c:v>
                </c:pt>
                <c:pt idx="212" formatCode="0.00">
                  <c:v>4.62</c:v>
                </c:pt>
                <c:pt idx="213" formatCode="0.00">
                  <c:v>4.63</c:v>
                </c:pt>
                <c:pt idx="214" formatCode="0.00">
                  <c:v>4.47</c:v>
                </c:pt>
                <c:pt idx="215" formatCode="0.00">
                  <c:v>6.13</c:v>
                </c:pt>
                <c:pt idx="216" formatCode="0.00">
                  <c:v>6.14</c:v>
                </c:pt>
                <c:pt idx="217" formatCode="0.00">
                  <c:v>5.37</c:v>
                </c:pt>
                <c:pt idx="218" formatCode="0.00">
                  <c:v>5.39</c:v>
                </c:pt>
                <c:pt idx="219" formatCode="0.00">
                  <c:v>5.71</c:v>
                </c:pt>
                <c:pt idx="220" formatCode="0.00">
                  <c:v>6.33</c:v>
                </c:pt>
                <c:pt idx="221" formatCode="0.00">
                  <c:v>6.27</c:v>
                </c:pt>
                <c:pt idx="222" formatCode="0.00">
                  <c:v>5.93</c:v>
                </c:pt>
                <c:pt idx="223" formatCode="0.00">
                  <c:v>5.41</c:v>
                </c:pt>
                <c:pt idx="224" formatCode="0.00">
                  <c:v>5.15</c:v>
                </c:pt>
                <c:pt idx="225" formatCode="0.00">
                  <c:v>6.35</c:v>
                </c:pt>
                <c:pt idx="226" formatCode="0.00">
                  <c:v>6.17</c:v>
                </c:pt>
                <c:pt idx="227" formatCode="0.00">
                  <c:v>6.58</c:v>
                </c:pt>
                <c:pt idx="228" formatCode="0.00">
                  <c:v>6.15</c:v>
                </c:pt>
                <c:pt idx="229" formatCode="0.00">
                  <c:v>6.14</c:v>
                </c:pt>
                <c:pt idx="230" formatCode="0.00">
                  <c:v>6.96</c:v>
                </c:pt>
                <c:pt idx="231" formatCode="0.00">
                  <c:v>7.16</c:v>
                </c:pt>
                <c:pt idx="232" formatCode="0.00">
                  <c:v>6.47</c:v>
                </c:pt>
                <c:pt idx="233" formatCode="0.00">
                  <c:v>7.18</c:v>
                </c:pt>
                <c:pt idx="234" formatCode="0.00">
                  <c:v>7.63</c:v>
                </c:pt>
                <c:pt idx="235" formatCode="0.00">
                  <c:v>9.5299999999999994</c:v>
                </c:pt>
                <c:pt idx="236" formatCode="0.00">
                  <c:v>11.75</c:v>
                </c:pt>
                <c:pt idx="237" formatCode="0.00">
                  <c:v>13.42</c:v>
                </c:pt>
                <c:pt idx="238" formatCode="0.00">
                  <c:v>10.3</c:v>
                </c:pt>
                <c:pt idx="239" formatCode="0.00">
                  <c:v>13.05</c:v>
                </c:pt>
                <c:pt idx="240" formatCode="0.00">
                  <c:v>8.69</c:v>
                </c:pt>
                <c:pt idx="241" formatCode="0.00">
                  <c:v>7.54</c:v>
                </c:pt>
                <c:pt idx="242" formatCode="0.00">
                  <c:v>6.89</c:v>
                </c:pt>
                <c:pt idx="243" formatCode="0.00">
                  <c:v>7.16</c:v>
                </c:pt>
                <c:pt idx="244" formatCode="0.00">
                  <c:v>6.25</c:v>
                </c:pt>
                <c:pt idx="245" formatCode="0.00">
                  <c:v>6.21</c:v>
                </c:pt>
                <c:pt idx="246" formatCode="0.00">
                  <c:v>6.17</c:v>
                </c:pt>
                <c:pt idx="247" formatCode="0.00">
                  <c:v>7.14</c:v>
                </c:pt>
                <c:pt idx="248" formatCode="0.00">
                  <c:v>4.9000000000000004</c:v>
                </c:pt>
                <c:pt idx="249" formatCode="0.00">
                  <c:v>5.85</c:v>
                </c:pt>
                <c:pt idx="250" formatCode="0.00">
                  <c:v>7.41</c:v>
                </c:pt>
                <c:pt idx="251" formatCode="0.00">
                  <c:v>6.73</c:v>
                </c:pt>
                <c:pt idx="252" formatCode="0.00">
                  <c:v>6.55</c:v>
                </c:pt>
                <c:pt idx="253" formatCode="0.00">
                  <c:v>8</c:v>
                </c:pt>
                <c:pt idx="254" formatCode="0.00">
                  <c:v>7.11</c:v>
                </c:pt>
                <c:pt idx="255" formatCode="0.00">
                  <c:v>7.6</c:v>
                </c:pt>
                <c:pt idx="256" formatCode="0.00">
                  <c:v>7.64</c:v>
                </c:pt>
                <c:pt idx="257" formatCode="0.00">
                  <c:v>7.35</c:v>
                </c:pt>
                <c:pt idx="258" formatCode="0.00">
                  <c:v>6.22</c:v>
                </c:pt>
                <c:pt idx="259" formatCode="0.00">
                  <c:v>6.22</c:v>
                </c:pt>
                <c:pt idx="260" formatCode="0.00">
                  <c:v>6.08</c:v>
                </c:pt>
                <c:pt idx="261" formatCode="0.00">
                  <c:v>6.74</c:v>
                </c:pt>
                <c:pt idx="262" formatCode="0.00">
                  <c:v>7.1</c:v>
                </c:pt>
                <c:pt idx="263" formatCode="0.00">
                  <c:v>7.11</c:v>
                </c:pt>
                <c:pt idx="264" formatCode="0.00">
                  <c:v>7.99</c:v>
                </c:pt>
                <c:pt idx="265" formatCode="0.00">
                  <c:v>8.5399999999999991</c:v>
                </c:pt>
                <c:pt idx="266" formatCode="0.00">
                  <c:v>9.41</c:v>
                </c:pt>
                <c:pt idx="267" formatCode="0.00">
                  <c:v>10.18</c:v>
                </c:pt>
                <c:pt idx="268" formatCode="0.00">
                  <c:v>11.27</c:v>
                </c:pt>
                <c:pt idx="269" formatCode="0.00">
                  <c:v>12.69</c:v>
                </c:pt>
                <c:pt idx="270" formatCode="0.00">
                  <c:v>11.09</c:v>
                </c:pt>
                <c:pt idx="271" formatCode="0.00">
                  <c:v>8.26</c:v>
                </c:pt>
                <c:pt idx="272" formatCode="0.00">
                  <c:v>7.67</c:v>
                </c:pt>
                <c:pt idx="273" formatCode="0.00">
                  <c:v>6.74</c:v>
                </c:pt>
                <c:pt idx="274" formatCode="0.00">
                  <c:v>6.68</c:v>
                </c:pt>
                <c:pt idx="275" formatCode="0.00">
                  <c:v>5.82</c:v>
                </c:pt>
                <c:pt idx="276" formatCode="0.00">
                  <c:v>5.24</c:v>
                </c:pt>
                <c:pt idx="277" formatCode="0.00">
                  <c:v>4.5199999999999996</c:v>
                </c:pt>
                <c:pt idx="278" formatCode="0.00">
                  <c:v>3.96</c:v>
                </c:pt>
                <c:pt idx="279" formatCode="0.00">
                  <c:v>3.5</c:v>
                </c:pt>
                <c:pt idx="280" formatCode="0.00">
                  <c:v>3.83</c:v>
                </c:pt>
                <c:pt idx="281" formatCode="0.00">
                  <c:v>3.8</c:v>
                </c:pt>
                <c:pt idx="282" formatCode="0.00">
                  <c:v>3.38</c:v>
                </c:pt>
                <c:pt idx="283" formatCode="0.00">
                  <c:v>3.14</c:v>
                </c:pt>
                <c:pt idx="284" formatCode="0.00">
                  <c:v>2.99</c:v>
                </c:pt>
                <c:pt idx="285" formatCode="0.00">
                  <c:v>4.01</c:v>
                </c:pt>
                <c:pt idx="286" formatCode="0.00">
                  <c:v>3.66</c:v>
                </c:pt>
                <c:pt idx="287" formatCode="0.00">
                  <c:v>5.35</c:v>
                </c:pt>
                <c:pt idx="288" formatCode="0.00">
                  <c:v>5.83</c:v>
                </c:pt>
                <c:pt idx="289" formatCode="0.00">
                  <c:v>5.32</c:v>
                </c:pt>
                <c:pt idx="290" formatCode="0.00">
                  <c:v>4.29</c:v>
                </c:pt>
                <c:pt idx="291" formatCode="0.00">
                  <c:v>4.03</c:v>
                </c:pt>
                <c:pt idx="292" formatCode="0.00">
                  <c:v>4.1399999999999997</c:v>
                </c:pt>
                <c:pt idx="293" formatCode="0.00">
                  <c:v>4.8</c:v>
                </c:pt>
                <c:pt idx="294" formatCode="0.00">
                  <c:v>4.63</c:v>
                </c:pt>
                <c:pt idx="295" formatCode="0.00">
                  <c:v>4.32</c:v>
                </c:pt>
                <c:pt idx="296" formatCode="0.00">
                  <c:v>3.89</c:v>
                </c:pt>
                <c:pt idx="297" formatCode="0.00">
                  <c:v>3.43</c:v>
                </c:pt>
                <c:pt idx="298" formatCode="0.00">
                  <c:v>3.71</c:v>
                </c:pt>
                <c:pt idx="299" formatCode="0.00">
                  <c:v>4.25</c:v>
                </c:pt>
                <c:pt idx="300" formatCode="0.00">
                  <c:v>4.49</c:v>
                </c:pt>
                <c:pt idx="301" formatCode="0.00">
                  <c:v>4.09</c:v>
                </c:pt>
                <c:pt idx="302" formatCode="0.00">
                  <c:v>3.97</c:v>
                </c:pt>
                <c:pt idx="303" formatCode="0.00">
                  <c:v>4.24</c:v>
                </c:pt>
                <c:pt idx="304" formatCode="0.00">
                  <c:v>4.3099999999999996</c:v>
                </c:pt>
                <c:pt idx="305" formatCode="0.00">
                  <c:v>4.54</c:v>
                </c:pt>
                <c:pt idx="306" formatCode="0.00">
                  <c:v>4.42</c:v>
                </c:pt>
                <c:pt idx="307" formatCode="0.00">
                  <c:v>4.0599999999999996</c:v>
                </c:pt>
                <c:pt idx="308" formatCode="0.00">
                  <c:v>3.9</c:v>
                </c:pt>
                <c:pt idx="309" formatCode="0.00">
                  <c:v>3.57</c:v>
                </c:pt>
                <c:pt idx="310" formatCode="0.00">
                  <c:v>3.24</c:v>
                </c:pt>
                <c:pt idx="311" formatCode="0.00">
                  <c:v>3.17</c:v>
                </c:pt>
                <c:pt idx="312" formatCode="0.00">
                  <c:v>2.67</c:v>
                </c:pt>
                <c:pt idx="313" formatCode="0.00">
                  <c:v>2.5099999999999998</c:v>
                </c:pt>
                <c:pt idx="314" formatCode="0.00">
                  <c:v>2.17</c:v>
                </c:pt>
                <c:pt idx="315" formatCode="0.00">
                  <c:v>1.95</c:v>
                </c:pt>
                <c:pt idx="316" formatCode="0.00">
                  <c:v>2.4300000000000002</c:v>
                </c:pt>
                <c:pt idx="317" formatCode="0.00">
                  <c:v>2.46</c:v>
                </c:pt>
                <c:pt idx="318" formatCode="0.00">
                  <c:v>2.95</c:v>
                </c:pt>
                <c:pt idx="319" formatCode="0.00">
                  <c:v>2.84</c:v>
                </c:pt>
                <c:pt idx="320" formatCode="0.00">
                  <c:v>2.85</c:v>
                </c:pt>
                <c:pt idx="321" formatCode="0.00">
                  <c:v>3.32</c:v>
                </c:pt>
                <c:pt idx="322" formatCode="0.00">
                  <c:v>3.54</c:v>
                </c:pt>
                <c:pt idx="323" formatCode="0.00">
                  <c:v>3.34</c:v>
                </c:pt>
                <c:pt idx="324" formatCode="0.00">
                  <c:v>3.33</c:v>
                </c:pt>
                <c:pt idx="325" formatCode="0.00">
                  <c:v>3.33</c:v>
                </c:pt>
                <c:pt idx="326" formatCode="0.00">
                  <c:v>3.81</c:v>
                </c:pt>
                <c:pt idx="327" formatCode="0.00">
                  <c:v>4.17</c:v>
                </c:pt>
                <c:pt idx="328" formatCode="0.00">
                  <c:v>4.04</c:v>
                </c:pt>
                <c:pt idx="329" formatCode="0.00">
                  <c:v>3.83</c:v>
                </c:pt>
                <c:pt idx="330" formatCode="0.00">
                  <c:v>3.62</c:v>
                </c:pt>
                <c:pt idx="331" formatCode="0.00">
                  <c:v>3.43</c:v>
                </c:pt>
                <c:pt idx="332" formatCode="0.00">
                  <c:v>3.62</c:v>
                </c:pt>
                <c:pt idx="333" formatCode="0.00">
                  <c:v>3.68</c:v>
                </c:pt>
                <c:pt idx="334" formatCode="0.00">
                  <c:v>3.64</c:v>
                </c:pt>
                <c:pt idx="335" formatCode="0.00">
                  <c:v>4.24</c:v>
                </c:pt>
                <c:pt idx="336" formatCode="0.00">
                  <c:v>4.71</c:v>
                </c:pt>
                <c:pt idx="337" formatCode="0.00">
                  <c:v>6</c:v>
                </c:pt>
                <c:pt idx="338" formatCode="0.00">
                  <c:v>4.9000000000000004</c:v>
                </c:pt>
                <c:pt idx="339" formatCode="0.00">
                  <c:v>4.66</c:v>
                </c:pt>
                <c:pt idx="340" formatCode="0.00">
                  <c:v>4.58</c:v>
                </c:pt>
                <c:pt idx="341" formatCode="0.00">
                  <c:v>4.59</c:v>
                </c:pt>
                <c:pt idx="342" formatCode="0.00">
                  <c:v>4.05</c:v>
                </c:pt>
                <c:pt idx="343" formatCode="0.00">
                  <c:v>3.91</c:v>
                </c:pt>
                <c:pt idx="344" formatCode="0.00">
                  <c:v>3.92</c:v>
                </c:pt>
                <c:pt idx="345" formatCode="0.00">
                  <c:v>3.78</c:v>
                </c:pt>
                <c:pt idx="346" formatCode="0.00">
                  <c:v>4.12</c:v>
                </c:pt>
                <c:pt idx="347" formatCode="0.00">
                  <c:v>3.48</c:v>
                </c:pt>
                <c:pt idx="348" formatCode="0.00">
                  <c:v>2.99</c:v>
                </c:pt>
                <c:pt idx="349" formatCode="0.00">
                  <c:v>2.87</c:v>
                </c:pt>
                <c:pt idx="350" formatCode="0.00">
                  <c:v>2.83</c:v>
                </c:pt>
                <c:pt idx="351" formatCode="0.00">
                  <c:v>2.61</c:v>
                </c:pt>
                <c:pt idx="352" formatCode="0.00">
                  <c:v>2.85</c:v>
                </c:pt>
                <c:pt idx="353" formatCode="0.00">
                  <c:v>2.78</c:v>
                </c:pt>
                <c:pt idx="354" formatCode="0.00">
                  <c:v>2.84</c:v>
                </c:pt>
                <c:pt idx="355" formatCode="0.00">
                  <c:v>2.77</c:v>
                </c:pt>
                <c:pt idx="356" formatCode="0.00">
                  <c:v>2.66</c:v>
                </c:pt>
                <c:pt idx="357" formatCode="0.00">
                  <c:v>2.34</c:v>
                </c:pt>
                <c:pt idx="358" formatCode="0.00">
                  <c:v>2.09</c:v>
                </c:pt>
                <c:pt idx="359" formatCode="0.00">
                  <c:v>1.93</c:v>
                </c:pt>
                <c:pt idx="360" formatCode="0.00">
                  <c:v>2.2799999999999998</c:v>
                </c:pt>
                <c:pt idx="361" formatCode="0.00">
                  <c:v>1.99</c:v>
                </c:pt>
                <c:pt idx="362" formatCode="0.00">
                  <c:v>1.73</c:v>
                </c:pt>
                <c:pt idx="363" formatCode="0.00">
                  <c:v>1.92</c:v>
                </c:pt>
                <c:pt idx="364" formatCode="0.00">
                  <c:v>1.92</c:v>
                </c:pt>
                <c:pt idx="365" formatCode="0.00">
                  <c:v>2.59</c:v>
                </c:pt>
                <c:pt idx="366" formatCode="0.00">
                  <c:v>2.82</c:v>
                </c:pt>
                <c:pt idx="367" formatCode="0.00">
                  <c:v>2.82</c:v>
                </c:pt>
                <c:pt idx="368" formatCode="0.00">
                  <c:v>2.99</c:v>
                </c:pt>
                <c:pt idx="369" formatCode="0.00">
                  <c:v>2.98</c:v>
                </c:pt>
                <c:pt idx="370" formatCode="0.00">
                  <c:v>2.5499999999999998</c:v>
                </c:pt>
                <c:pt idx="371" formatCode="0.00">
                  <c:v>3.59</c:v>
                </c:pt>
                <c:pt idx="372" formatCode="0.00">
                  <c:v>3.3</c:v>
                </c:pt>
                <c:pt idx="373" formatCode="0.00">
                  <c:v>2.85</c:v>
                </c:pt>
                <c:pt idx="374" formatCode="0.00">
                  <c:v>2.88</c:v>
                </c:pt>
                <c:pt idx="375" formatCode="0.00">
                  <c:v>3.1</c:v>
                </c:pt>
                <c:pt idx="376" formatCode="0.00">
                  <c:v>3.15</c:v>
                </c:pt>
                <c:pt idx="377" formatCode="0.00">
                  <c:v>2.98</c:v>
                </c:pt>
                <c:pt idx="378" formatCode="0.00">
                  <c:v>2.98</c:v>
                </c:pt>
                <c:pt idx="379" formatCode="0.00">
                  <c:v>2.9</c:v>
                </c:pt>
                <c:pt idx="380" formatCode="0.00">
                  <c:v>2.98</c:v>
                </c:pt>
                <c:pt idx="381" formatCode="0.00">
                  <c:v>2.88</c:v>
                </c:pt>
                <c:pt idx="382" formatCode="0.00">
                  <c:v>3.01</c:v>
                </c:pt>
                <c:pt idx="383" formatCode="0.00">
                  <c:v>2.82</c:v>
                </c:pt>
                <c:pt idx="384" formatCode="0.00">
                  <c:v>3.87</c:v>
                </c:pt>
                <c:pt idx="385" formatCode="0.00">
                  <c:v>2.67</c:v>
                </c:pt>
                <c:pt idx="386" formatCode="0.00">
                  <c:v>2.69</c:v>
                </c:pt>
                <c:pt idx="387" formatCode="0.00">
                  <c:v>2.8</c:v>
                </c:pt>
                <c:pt idx="388" formatCode="0.00">
                  <c:v>2.8</c:v>
                </c:pt>
                <c:pt idx="389" formatCode="0.00">
                  <c:v>2.97</c:v>
                </c:pt>
                <c:pt idx="390" formatCode="0.00">
                  <c:v>2.83</c:v>
                </c:pt>
                <c:pt idx="391" formatCode="0.00">
                  <c:v>2.96</c:v>
                </c:pt>
                <c:pt idx="392" formatCode="0.00">
                  <c:v>3</c:v>
                </c:pt>
                <c:pt idx="393" formatCode="0.00">
                  <c:v>3.28</c:v>
                </c:pt>
                <c:pt idx="394" formatCode="0.00">
                  <c:v>4.09</c:v>
                </c:pt>
                <c:pt idx="395" formatCode="0.00">
                  <c:v>4.04</c:v>
                </c:pt>
                <c:pt idx="396" formatCode="0.00">
                  <c:v>3.11</c:v>
                </c:pt>
                <c:pt idx="397" formatCode="0.00">
                  <c:v>2.69</c:v>
                </c:pt>
                <c:pt idx="398" formatCode="0.00">
                  <c:v>2.95</c:v>
                </c:pt>
                <c:pt idx="399" formatCode="0.00">
                  <c:v>2.65</c:v>
                </c:pt>
                <c:pt idx="400" formatCode="0.00">
                  <c:v>2.64</c:v>
                </c:pt>
                <c:pt idx="401" formatCode="0.00">
                  <c:v>2.4</c:v>
                </c:pt>
                <c:pt idx="402" formatCode="0.00">
                  <c:v>2.37</c:v>
                </c:pt>
                <c:pt idx="403" formatCode="0.00">
                  <c:v>2.2200000000000002</c:v>
                </c:pt>
                <c:pt idx="404" formatCode="0.00">
                  <c:v>2.56</c:v>
                </c:pt>
                <c:pt idx="405" formatCode="0.00">
                  <c:v>2.33</c:v>
                </c:pt>
                <c:pt idx="406" formatCode="0.00">
                  <c:v>2.65</c:v>
                </c:pt>
                <c:pt idx="407" formatCode="0.00">
                  <c:v>2.2200000000000002</c:v>
                </c:pt>
                <c:pt idx="408" formatCode="0.00">
                  <c:v>2.02</c:v>
                </c:pt>
                <c:pt idx="409" formatCode="0.00">
                  <c:v>1.91</c:v>
                </c:pt>
                <c:pt idx="410" formatCode="0.00">
                  <c:v>1.79</c:v>
                </c:pt>
                <c:pt idx="411" formatCode="0.00">
                  <c:v>1.74</c:v>
                </c:pt>
                <c:pt idx="412" formatCode="0.00">
                  <c:v>1.75</c:v>
                </c:pt>
                <c:pt idx="413" formatCode="0.00">
                  <c:v>1.63</c:v>
                </c:pt>
                <c:pt idx="414" formatCode="0.00">
                  <c:v>1.77</c:v>
                </c:pt>
                <c:pt idx="415" formatCode="0.00">
                  <c:v>2.2999999999999998</c:v>
                </c:pt>
                <c:pt idx="416" formatCode="0.00">
                  <c:v>1.92</c:v>
                </c:pt>
                <c:pt idx="417" formatCode="0.00">
                  <c:v>2.39</c:v>
                </c:pt>
                <c:pt idx="418" formatCode="0.00">
                  <c:v>2.61</c:v>
                </c:pt>
                <c:pt idx="419" formatCode="0.00">
                  <c:v>2.59</c:v>
                </c:pt>
                <c:pt idx="420" formatCode="0.00">
                  <c:v>2.71</c:v>
                </c:pt>
                <c:pt idx="421" formatCode="0.00">
                  <c:v>5.35</c:v>
                </c:pt>
                <c:pt idx="422" formatCode="0.00">
                  <c:v>2.62</c:v>
                </c:pt>
                <c:pt idx="423" formatCode="0.00">
                  <c:v>2.66</c:v>
                </c:pt>
                <c:pt idx="424" formatCode="0.00">
                  <c:v>2.91</c:v>
                </c:pt>
                <c:pt idx="425" formatCode="0.00">
                  <c:v>3.26</c:v>
                </c:pt>
                <c:pt idx="426" formatCode="0.00">
                  <c:v>3.84</c:v>
                </c:pt>
                <c:pt idx="427" formatCode="0.00">
                  <c:v>4.07</c:v>
                </c:pt>
                <c:pt idx="428" formatCode="0.00">
                  <c:v>5.16</c:v>
                </c:pt>
                <c:pt idx="429" formatCode="0.00">
                  <c:v>5.51</c:v>
                </c:pt>
                <c:pt idx="430" formatCode="0.00">
                  <c:v>5.05</c:v>
                </c:pt>
                <c:pt idx="431" formatCode="0.00">
                  <c:v>3.76</c:v>
                </c:pt>
                <c:pt idx="432" formatCode="0.00">
                  <c:v>4.38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48A7-4074-B735-A3E59586D216}"/>
            </c:ext>
          </c:extLst>
        </c:ser>
        <c:ser>
          <c:idx val="3"/>
          <c:order val="3"/>
          <c:spPr>
            <a:ln w="19050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wti_hh!$A$3:$A$456</c:f>
              <c:numCache>
                <c:formatCode>[$-409]mmm\-yy;@</c:formatCode>
                <c:ptCount val="454"/>
                <c:pt idx="0">
                  <c:v>31413</c:v>
                </c:pt>
                <c:pt idx="1">
                  <c:v>31444</c:v>
                </c:pt>
                <c:pt idx="2">
                  <c:v>31472</c:v>
                </c:pt>
                <c:pt idx="3">
                  <c:v>31503</c:v>
                </c:pt>
                <c:pt idx="4">
                  <c:v>31533</c:v>
                </c:pt>
                <c:pt idx="5">
                  <c:v>31564</c:v>
                </c:pt>
                <c:pt idx="6">
                  <c:v>31594</c:v>
                </c:pt>
                <c:pt idx="7">
                  <c:v>31625</c:v>
                </c:pt>
                <c:pt idx="8">
                  <c:v>31656</c:v>
                </c:pt>
                <c:pt idx="9">
                  <c:v>31686</c:v>
                </c:pt>
                <c:pt idx="10">
                  <c:v>31717</c:v>
                </c:pt>
                <c:pt idx="11">
                  <c:v>31747</c:v>
                </c:pt>
                <c:pt idx="12">
                  <c:v>31778</c:v>
                </c:pt>
                <c:pt idx="13">
                  <c:v>31809</c:v>
                </c:pt>
                <c:pt idx="14">
                  <c:v>31837</c:v>
                </c:pt>
                <c:pt idx="15">
                  <c:v>31868</c:v>
                </c:pt>
                <c:pt idx="16">
                  <c:v>31898</c:v>
                </c:pt>
                <c:pt idx="17">
                  <c:v>31929</c:v>
                </c:pt>
                <c:pt idx="18">
                  <c:v>31959</c:v>
                </c:pt>
                <c:pt idx="19">
                  <c:v>31990</c:v>
                </c:pt>
                <c:pt idx="20">
                  <c:v>32021</c:v>
                </c:pt>
                <c:pt idx="21">
                  <c:v>32051</c:v>
                </c:pt>
                <c:pt idx="22">
                  <c:v>32082</c:v>
                </c:pt>
                <c:pt idx="23">
                  <c:v>32112</c:v>
                </c:pt>
                <c:pt idx="24">
                  <c:v>32143</c:v>
                </c:pt>
                <c:pt idx="25">
                  <c:v>32174</c:v>
                </c:pt>
                <c:pt idx="26">
                  <c:v>32203</c:v>
                </c:pt>
                <c:pt idx="27">
                  <c:v>32234</c:v>
                </c:pt>
                <c:pt idx="28">
                  <c:v>32264</c:v>
                </c:pt>
                <c:pt idx="29">
                  <c:v>32295</c:v>
                </c:pt>
                <c:pt idx="30">
                  <c:v>32325</c:v>
                </c:pt>
                <c:pt idx="31">
                  <c:v>32356</c:v>
                </c:pt>
                <c:pt idx="32">
                  <c:v>32387</c:v>
                </c:pt>
                <c:pt idx="33">
                  <c:v>32417</c:v>
                </c:pt>
                <c:pt idx="34">
                  <c:v>32448</c:v>
                </c:pt>
                <c:pt idx="35">
                  <c:v>32478</c:v>
                </c:pt>
                <c:pt idx="36">
                  <c:v>32509</c:v>
                </c:pt>
                <c:pt idx="37">
                  <c:v>32540</c:v>
                </c:pt>
                <c:pt idx="38">
                  <c:v>32568</c:v>
                </c:pt>
                <c:pt idx="39">
                  <c:v>32599</c:v>
                </c:pt>
                <c:pt idx="40">
                  <c:v>32629</c:v>
                </c:pt>
                <c:pt idx="41">
                  <c:v>32660</c:v>
                </c:pt>
                <c:pt idx="42">
                  <c:v>32690</c:v>
                </c:pt>
                <c:pt idx="43">
                  <c:v>32721</c:v>
                </c:pt>
                <c:pt idx="44">
                  <c:v>32752</c:v>
                </c:pt>
                <c:pt idx="45">
                  <c:v>32782</c:v>
                </c:pt>
                <c:pt idx="46">
                  <c:v>32813</c:v>
                </c:pt>
                <c:pt idx="47">
                  <c:v>32843</c:v>
                </c:pt>
                <c:pt idx="48">
                  <c:v>32874</c:v>
                </c:pt>
                <c:pt idx="49">
                  <c:v>32905</c:v>
                </c:pt>
                <c:pt idx="50">
                  <c:v>32933</c:v>
                </c:pt>
                <c:pt idx="51">
                  <c:v>32964</c:v>
                </c:pt>
                <c:pt idx="52">
                  <c:v>32994</c:v>
                </c:pt>
                <c:pt idx="53">
                  <c:v>33025</c:v>
                </c:pt>
                <c:pt idx="54">
                  <c:v>33055</c:v>
                </c:pt>
                <c:pt idx="55">
                  <c:v>33086</c:v>
                </c:pt>
                <c:pt idx="56">
                  <c:v>33117</c:v>
                </c:pt>
                <c:pt idx="57">
                  <c:v>33147</c:v>
                </c:pt>
                <c:pt idx="58">
                  <c:v>33178</c:v>
                </c:pt>
                <c:pt idx="59">
                  <c:v>33208</c:v>
                </c:pt>
                <c:pt idx="60">
                  <c:v>33239</c:v>
                </c:pt>
                <c:pt idx="61">
                  <c:v>33270</c:v>
                </c:pt>
                <c:pt idx="62">
                  <c:v>33298</c:v>
                </c:pt>
                <c:pt idx="63">
                  <c:v>33329</c:v>
                </c:pt>
                <c:pt idx="64">
                  <c:v>33359</c:v>
                </c:pt>
                <c:pt idx="65">
                  <c:v>33390</c:v>
                </c:pt>
                <c:pt idx="66">
                  <c:v>33420</c:v>
                </c:pt>
                <c:pt idx="67">
                  <c:v>33451</c:v>
                </c:pt>
                <c:pt idx="68">
                  <c:v>33482</c:v>
                </c:pt>
                <c:pt idx="69">
                  <c:v>33512</c:v>
                </c:pt>
                <c:pt idx="70">
                  <c:v>33543</c:v>
                </c:pt>
                <c:pt idx="71">
                  <c:v>33573</c:v>
                </c:pt>
                <c:pt idx="72">
                  <c:v>33604</c:v>
                </c:pt>
                <c:pt idx="73">
                  <c:v>33635</c:v>
                </c:pt>
                <c:pt idx="74">
                  <c:v>33664</c:v>
                </c:pt>
                <c:pt idx="75">
                  <c:v>33695</c:v>
                </c:pt>
                <c:pt idx="76">
                  <c:v>33725</c:v>
                </c:pt>
                <c:pt idx="77">
                  <c:v>33756</c:v>
                </c:pt>
                <c:pt idx="78">
                  <c:v>33786</c:v>
                </c:pt>
                <c:pt idx="79">
                  <c:v>33817</c:v>
                </c:pt>
                <c:pt idx="80">
                  <c:v>33848</c:v>
                </c:pt>
                <c:pt idx="81">
                  <c:v>33878</c:v>
                </c:pt>
                <c:pt idx="82">
                  <c:v>33909</c:v>
                </c:pt>
                <c:pt idx="83">
                  <c:v>33939</c:v>
                </c:pt>
                <c:pt idx="84">
                  <c:v>33970</c:v>
                </c:pt>
                <c:pt idx="85">
                  <c:v>34001</c:v>
                </c:pt>
                <c:pt idx="86">
                  <c:v>34029</c:v>
                </c:pt>
                <c:pt idx="87">
                  <c:v>34060</c:v>
                </c:pt>
                <c:pt idx="88">
                  <c:v>34090</c:v>
                </c:pt>
                <c:pt idx="89">
                  <c:v>34121</c:v>
                </c:pt>
                <c:pt idx="90">
                  <c:v>34151</c:v>
                </c:pt>
                <c:pt idx="91">
                  <c:v>34182</c:v>
                </c:pt>
                <c:pt idx="92">
                  <c:v>34213</c:v>
                </c:pt>
                <c:pt idx="93">
                  <c:v>34243</c:v>
                </c:pt>
                <c:pt idx="94">
                  <c:v>34274</c:v>
                </c:pt>
                <c:pt idx="95">
                  <c:v>34304</c:v>
                </c:pt>
                <c:pt idx="96">
                  <c:v>34335</c:v>
                </c:pt>
                <c:pt idx="97">
                  <c:v>34366</c:v>
                </c:pt>
                <c:pt idx="98">
                  <c:v>34394</c:v>
                </c:pt>
                <c:pt idx="99">
                  <c:v>34425</c:v>
                </c:pt>
                <c:pt idx="100">
                  <c:v>34455</c:v>
                </c:pt>
                <c:pt idx="101">
                  <c:v>34486</c:v>
                </c:pt>
                <c:pt idx="102">
                  <c:v>34516</c:v>
                </c:pt>
                <c:pt idx="103">
                  <c:v>34547</c:v>
                </c:pt>
                <c:pt idx="104">
                  <c:v>34578</c:v>
                </c:pt>
                <c:pt idx="105">
                  <c:v>34608</c:v>
                </c:pt>
                <c:pt idx="106">
                  <c:v>34639</c:v>
                </c:pt>
                <c:pt idx="107">
                  <c:v>34669</c:v>
                </c:pt>
                <c:pt idx="108">
                  <c:v>34700</c:v>
                </c:pt>
                <c:pt idx="109">
                  <c:v>34731</c:v>
                </c:pt>
                <c:pt idx="110">
                  <c:v>34759</c:v>
                </c:pt>
                <c:pt idx="111">
                  <c:v>34790</c:v>
                </c:pt>
                <c:pt idx="112">
                  <c:v>34820</c:v>
                </c:pt>
                <c:pt idx="113">
                  <c:v>34851</c:v>
                </c:pt>
                <c:pt idx="114">
                  <c:v>34881</c:v>
                </c:pt>
                <c:pt idx="115">
                  <c:v>34912</c:v>
                </c:pt>
                <c:pt idx="116">
                  <c:v>34943</c:v>
                </c:pt>
                <c:pt idx="117">
                  <c:v>34973</c:v>
                </c:pt>
                <c:pt idx="118">
                  <c:v>35004</c:v>
                </c:pt>
                <c:pt idx="119">
                  <c:v>35034</c:v>
                </c:pt>
                <c:pt idx="120">
                  <c:v>35065</c:v>
                </c:pt>
                <c:pt idx="121">
                  <c:v>35096</c:v>
                </c:pt>
                <c:pt idx="122">
                  <c:v>35125</c:v>
                </c:pt>
                <c:pt idx="123">
                  <c:v>35156</c:v>
                </c:pt>
                <c:pt idx="124">
                  <c:v>35186</c:v>
                </c:pt>
                <c:pt idx="125">
                  <c:v>35217</c:v>
                </c:pt>
                <c:pt idx="126">
                  <c:v>35247</c:v>
                </c:pt>
                <c:pt idx="127">
                  <c:v>35278</c:v>
                </c:pt>
                <c:pt idx="128">
                  <c:v>35309</c:v>
                </c:pt>
                <c:pt idx="129">
                  <c:v>35339</c:v>
                </c:pt>
                <c:pt idx="130">
                  <c:v>35370</c:v>
                </c:pt>
                <c:pt idx="131">
                  <c:v>35400</c:v>
                </c:pt>
                <c:pt idx="132">
                  <c:v>35431</c:v>
                </c:pt>
                <c:pt idx="133">
                  <c:v>35462</c:v>
                </c:pt>
                <c:pt idx="134">
                  <c:v>35490</c:v>
                </c:pt>
                <c:pt idx="135">
                  <c:v>35521</c:v>
                </c:pt>
                <c:pt idx="136">
                  <c:v>35551</c:v>
                </c:pt>
                <c:pt idx="137">
                  <c:v>35582</c:v>
                </c:pt>
                <c:pt idx="138">
                  <c:v>35612</c:v>
                </c:pt>
                <c:pt idx="139">
                  <c:v>35643</c:v>
                </c:pt>
                <c:pt idx="140">
                  <c:v>35674</c:v>
                </c:pt>
                <c:pt idx="141">
                  <c:v>35704</c:v>
                </c:pt>
                <c:pt idx="142">
                  <c:v>35735</c:v>
                </c:pt>
                <c:pt idx="143">
                  <c:v>35765</c:v>
                </c:pt>
                <c:pt idx="144">
                  <c:v>35796</c:v>
                </c:pt>
                <c:pt idx="145">
                  <c:v>35827</c:v>
                </c:pt>
                <c:pt idx="146">
                  <c:v>35855</c:v>
                </c:pt>
                <c:pt idx="147">
                  <c:v>35886</c:v>
                </c:pt>
                <c:pt idx="148">
                  <c:v>35916</c:v>
                </c:pt>
                <c:pt idx="149">
                  <c:v>35947</c:v>
                </c:pt>
                <c:pt idx="150">
                  <c:v>35977</c:v>
                </c:pt>
                <c:pt idx="151">
                  <c:v>36008</c:v>
                </c:pt>
                <c:pt idx="152">
                  <c:v>36039</c:v>
                </c:pt>
                <c:pt idx="153">
                  <c:v>36069</c:v>
                </c:pt>
                <c:pt idx="154">
                  <c:v>36100</c:v>
                </c:pt>
                <c:pt idx="155">
                  <c:v>36130</c:v>
                </c:pt>
                <c:pt idx="156">
                  <c:v>36161</c:v>
                </c:pt>
                <c:pt idx="157">
                  <c:v>36192</c:v>
                </c:pt>
                <c:pt idx="158">
                  <c:v>36220</c:v>
                </c:pt>
                <c:pt idx="159">
                  <c:v>36251</c:v>
                </c:pt>
                <c:pt idx="160">
                  <c:v>36281</c:v>
                </c:pt>
                <c:pt idx="161">
                  <c:v>36312</c:v>
                </c:pt>
                <c:pt idx="162">
                  <c:v>36342</c:v>
                </c:pt>
                <c:pt idx="163">
                  <c:v>36373</c:v>
                </c:pt>
                <c:pt idx="164">
                  <c:v>36404</c:v>
                </c:pt>
                <c:pt idx="165">
                  <c:v>36434</c:v>
                </c:pt>
                <c:pt idx="166">
                  <c:v>36465</c:v>
                </c:pt>
                <c:pt idx="167">
                  <c:v>36495</c:v>
                </c:pt>
                <c:pt idx="168">
                  <c:v>36526</c:v>
                </c:pt>
                <c:pt idx="169">
                  <c:v>36557</c:v>
                </c:pt>
                <c:pt idx="170">
                  <c:v>36586</c:v>
                </c:pt>
                <c:pt idx="171">
                  <c:v>36617</c:v>
                </c:pt>
                <c:pt idx="172">
                  <c:v>36647</c:v>
                </c:pt>
                <c:pt idx="173">
                  <c:v>36678</c:v>
                </c:pt>
                <c:pt idx="174">
                  <c:v>36708</c:v>
                </c:pt>
                <c:pt idx="175">
                  <c:v>36739</c:v>
                </c:pt>
                <c:pt idx="176">
                  <c:v>36770</c:v>
                </c:pt>
                <c:pt idx="177">
                  <c:v>36800</c:v>
                </c:pt>
                <c:pt idx="178">
                  <c:v>36831</c:v>
                </c:pt>
                <c:pt idx="179">
                  <c:v>36861</c:v>
                </c:pt>
                <c:pt idx="180">
                  <c:v>36892</c:v>
                </c:pt>
                <c:pt idx="181">
                  <c:v>36923</c:v>
                </c:pt>
                <c:pt idx="182">
                  <c:v>36951</c:v>
                </c:pt>
                <c:pt idx="183">
                  <c:v>36982</c:v>
                </c:pt>
                <c:pt idx="184">
                  <c:v>37012</c:v>
                </c:pt>
                <c:pt idx="185">
                  <c:v>37043</c:v>
                </c:pt>
                <c:pt idx="186">
                  <c:v>37073</c:v>
                </c:pt>
                <c:pt idx="187">
                  <c:v>37104</c:v>
                </c:pt>
                <c:pt idx="188">
                  <c:v>37135</c:v>
                </c:pt>
                <c:pt idx="189">
                  <c:v>37165</c:v>
                </c:pt>
                <c:pt idx="190">
                  <c:v>37196</c:v>
                </c:pt>
                <c:pt idx="191">
                  <c:v>37226</c:v>
                </c:pt>
                <c:pt idx="192">
                  <c:v>37257</c:v>
                </c:pt>
                <c:pt idx="193">
                  <c:v>37288</c:v>
                </c:pt>
                <c:pt idx="194">
                  <c:v>37316</c:v>
                </c:pt>
                <c:pt idx="195">
                  <c:v>37347</c:v>
                </c:pt>
                <c:pt idx="196">
                  <c:v>37377</c:v>
                </c:pt>
                <c:pt idx="197">
                  <c:v>37408</c:v>
                </c:pt>
                <c:pt idx="198">
                  <c:v>37438</c:v>
                </c:pt>
                <c:pt idx="199">
                  <c:v>37469</c:v>
                </c:pt>
                <c:pt idx="200">
                  <c:v>37500</c:v>
                </c:pt>
                <c:pt idx="201">
                  <c:v>37530</c:v>
                </c:pt>
                <c:pt idx="202">
                  <c:v>37561</c:v>
                </c:pt>
                <c:pt idx="203">
                  <c:v>37591</c:v>
                </c:pt>
                <c:pt idx="204">
                  <c:v>37622</c:v>
                </c:pt>
                <c:pt idx="205">
                  <c:v>37653</c:v>
                </c:pt>
                <c:pt idx="206">
                  <c:v>37681</c:v>
                </c:pt>
                <c:pt idx="207">
                  <c:v>37712</c:v>
                </c:pt>
                <c:pt idx="208">
                  <c:v>37742</c:v>
                </c:pt>
                <c:pt idx="209">
                  <c:v>37773</c:v>
                </c:pt>
                <c:pt idx="210">
                  <c:v>37803</c:v>
                </c:pt>
                <c:pt idx="211">
                  <c:v>37834</c:v>
                </c:pt>
                <c:pt idx="212">
                  <c:v>37865</c:v>
                </c:pt>
                <c:pt idx="213">
                  <c:v>37895</c:v>
                </c:pt>
                <c:pt idx="214">
                  <c:v>37926</c:v>
                </c:pt>
                <c:pt idx="215">
                  <c:v>37956</c:v>
                </c:pt>
                <c:pt idx="216">
                  <c:v>37987</c:v>
                </c:pt>
                <c:pt idx="217">
                  <c:v>38018</c:v>
                </c:pt>
                <c:pt idx="218">
                  <c:v>38047</c:v>
                </c:pt>
                <c:pt idx="219">
                  <c:v>38078</c:v>
                </c:pt>
                <c:pt idx="220">
                  <c:v>38108</c:v>
                </c:pt>
                <c:pt idx="221">
                  <c:v>38139</c:v>
                </c:pt>
                <c:pt idx="222">
                  <c:v>38169</c:v>
                </c:pt>
                <c:pt idx="223">
                  <c:v>38200</c:v>
                </c:pt>
                <c:pt idx="224">
                  <c:v>38231</c:v>
                </c:pt>
                <c:pt idx="225">
                  <c:v>38261</c:v>
                </c:pt>
                <c:pt idx="226">
                  <c:v>38292</c:v>
                </c:pt>
                <c:pt idx="227">
                  <c:v>38322</c:v>
                </c:pt>
                <c:pt idx="228">
                  <c:v>38353</c:v>
                </c:pt>
                <c:pt idx="229">
                  <c:v>38384</c:v>
                </c:pt>
                <c:pt idx="230">
                  <c:v>38412</c:v>
                </c:pt>
                <c:pt idx="231">
                  <c:v>38443</c:v>
                </c:pt>
                <c:pt idx="232">
                  <c:v>38473</c:v>
                </c:pt>
                <c:pt idx="233">
                  <c:v>38504</c:v>
                </c:pt>
                <c:pt idx="234">
                  <c:v>38534</c:v>
                </c:pt>
                <c:pt idx="235">
                  <c:v>38565</c:v>
                </c:pt>
                <c:pt idx="236">
                  <c:v>38596</c:v>
                </c:pt>
                <c:pt idx="237">
                  <c:v>38626</c:v>
                </c:pt>
                <c:pt idx="238">
                  <c:v>38657</c:v>
                </c:pt>
                <c:pt idx="239">
                  <c:v>38687</c:v>
                </c:pt>
                <c:pt idx="240">
                  <c:v>38718</c:v>
                </c:pt>
                <c:pt idx="241">
                  <c:v>38749</c:v>
                </c:pt>
                <c:pt idx="242">
                  <c:v>38777</c:v>
                </c:pt>
                <c:pt idx="243">
                  <c:v>38808</c:v>
                </c:pt>
                <c:pt idx="244">
                  <c:v>38838</c:v>
                </c:pt>
                <c:pt idx="245">
                  <c:v>38869</c:v>
                </c:pt>
                <c:pt idx="246">
                  <c:v>38899</c:v>
                </c:pt>
                <c:pt idx="247">
                  <c:v>38930</c:v>
                </c:pt>
                <c:pt idx="248">
                  <c:v>38961</c:v>
                </c:pt>
                <c:pt idx="249">
                  <c:v>38991</c:v>
                </c:pt>
                <c:pt idx="250">
                  <c:v>39022</c:v>
                </c:pt>
                <c:pt idx="251">
                  <c:v>39052</c:v>
                </c:pt>
                <c:pt idx="252">
                  <c:v>39083</c:v>
                </c:pt>
                <c:pt idx="253">
                  <c:v>39114</c:v>
                </c:pt>
                <c:pt idx="254">
                  <c:v>39142</c:v>
                </c:pt>
                <c:pt idx="255">
                  <c:v>39173</c:v>
                </c:pt>
                <c:pt idx="256">
                  <c:v>39203</c:v>
                </c:pt>
                <c:pt idx="257">
                  <c:v>39234</c:v>
                </c:pt>
                <c:pt idx="258">
                  <c:v>39264</c:v>
                </c:pt>
                <c:pt idx="259">
                  <c:v>39295</c:v>
                </c:pt>
                <c:pt idx="260">
                  <c:v>39326</c:v>
                </c:pt>
                <c:pt idx="261">
                  <c:v>39356</c:v>
                </c:pt>
                <c:pt idx="262">
                  <c:v>39387</c:v>
                </c:pt>
                <c:pt idx="263">
                  <c:v>39417</c:v>
                </c:pt>
                <c:pt idx="264">
                  <c:v>39448</c:v>
                </c:pt>
                <c:pt idx="265">
                  <c:v>39479</c:v>
                </c:pt>
                <c:pt idx="266">
                  <c:v>39508</c:v>
                </c:pt>
                <c:pt idx="267">
                  <c:v>39539</c:v>
                </c:pt>
                <c:pt idx="268">
                  <c:v>39569</c:v>
                </c:pt>
                <c:pt idx="269">
                  <c:v>39600</c:v>
                </c:pt>
                <c:pt idx="270">
                  <c:v>39630</c:v>
                </c:pt>
                <c:pt idx="271">
                  <c:v>39661</c:v>
                </c:pt>
                <c:pt idx="272">
                  <c:v>39692</c:v>
                </c:pt>
                <c:pt idx="273">
                  <c:v>39722</c:v>
                </c:pt>
                <c:pt idx="274">
                  <c:v>39753</c:v>
                </c:pt>
                <c:pt idx="275">
                  <c:v>39783</c:v>
                </c:pt>
                <c:pt idx="276">
                  <c:v>39814</c:v>
                </c:pt>
                <c:pt idx="277">
                  <c:v>39845</c:v>
                </c:pt>
                <c:pt idx="278">
                  <c:v>39873</c:v>
                </c:pt>
                <c:pt idx="279">
                  <c:v>39904</c:v>
                </c:pt>
                <c:pt idx="280">
                  <c:v>39934</c:v>
                </c:pt>
                <c:pt idx="281">
                  <c:v>39965</c:v>
                </c:pt>
                <c:pt idx="282">
                  <c:v>39995</c:v>
                </c:pt>
                <c:pt idx="283">
                  <c:v>40026</c:v>
                </c:pt>
                <c:pt idx="284">
                  <c:v>40057</c:v>
                </c:pt>
                <c:pt idx="285">
                  <c:v>40087</c:v>
                </c:pt>
                <c:pt idx="286">
                  <c:v>40118</c:v>
                </c:pt>
                <c:pt idx="287">
                  <c:v>40148</c:v>
                </c:pt>
                <c:pt idx="288">
                  <c:v>40179</c:v>
                </c:pt>
                <c:pt idx="289">
                  <c:v>40210</c:v>
                </c:pt>
                <c:pt idx="290">
                  <c:v>40238</c:v>
                </c:pt>
                <c:pt idx="291">
                  <c:v>40269</c:v>
                </c:pt>
                <c:pt idx="292">
                  <c:v>40299</c:v>
                </c:pt>
                <c:pt idx="293">
                  <c:v>40330</c:v>
                </c:pt>
                <c:pt idx="294">
                  <c:v>40360</c:v>
                </c:pt>
                <c:pt idx="295">
                  <c:v>40391</c:v>
                </c:pt>
                <c:pt idx="296">
                  <c:v>40422</c:v>
                </c:pt>
                <c:pt idx="297">
                  <c:v>40452</c:v>
                </c:pt>
                <c:pt idx="298">
                  <c:v>40483</c:v>
                </c:pt>
                <c:pt idx="299">
                  <c:v>40513</c:v>
                </c:pt>
                <c:pt idx="300">
                  <c:v>40544</c:v>
                </c:pt>
                <c:pt idx="301">
                  <c:v>40575</c:v>
                </c:pt>
                <c:pt idx="302">
                  <c:v>40603</c:v>
                </c:pt>
                <c:pt idx="303">
                  <c:v>40634</c:v>
                </c:pt>
                <c:pt idx="304">
                  <c:v>40664</c:v>
                </c:pt>
                <c:pt idx="305">
                  <c:v>40695</c:v>
                </c:pt>
                <c:pt idx="306">
                  <c:v>40725</c:v>
                </c:pt>
                <c:pt idx="307">
                  <c:v>40756</c:v>
                </c:pt>
                <c:pt idx="308">
                  <c:v>40787</c:v>
                </c:pt>
                <c:pt idx="309">
                  <c:v>40817</c:v>
                </c:pt>
                <c:pt idx="310">
                  <c:v>40848</c:v>
                </c:pt>
                <c:pt idx="311">
                  <c:v>40878</c:v>
                </c:pt>
                <c:pt idx="312">
                  <c:v>40909</c:v>
                </c:pt>
                <c:pt idx="313">
                  <c:v>40940</c:v>
                </c:pt>
                <c:pt idx="314">
                  <c:v>40969</c:v>
                </c:pt>
                <c:pt idx="315">
                  <c:v>41000</c:v>
                </c:pt>
                <c:pt idx="316">
                  <c:v>41030</c:v>
                </c:pt>
                <c:pt idx="317">
                  <c:v>41061</c:v>
                </c:pt>
                <c:pt idx="318">
                  <c:v>41091</c:v>
                </c:pt>
                <c:pt idx="319">
                  <c:v>41122</c:v>
                </c:pt>
                <c:pt idx="320">
                  <c:v>41153</c:v>
                </c:pt>
                <c:pt idx="321">
                  <c:v>41183</c:v>
                </c:pt>
                <c:pt idx="322">
                  <c:v>41214</c:v>
                </c:pt>
                <c:pt idx="323">
                  <c:v>41244</c:v>
                </c:pt>
                <c:pt idx="324">
                  <c:v>41275</c:v>
                </c:pt>
                <c:pt idx="325">
                  <c:v>41306</c:v>
                </c:pt>
                <c:pt idx="326">
                  <c:v>41334</c:v>
                </c:pt>
                <c:pt idx="327">
                  <c:v>41365</c:v>
                </c:pt>
                <c:pt idx="328">
                  <c:v>41395</c:v>
                </c:pt>
                <c:pt idx="329">
                  <c:v>41426</c:v>
                </c:pt>
                <c:pt idx="330">
                  <c:v>41456</c:v>
                </c:pt>
                <c:pt idx="331">
                  <c:v>41487</c:v>
                </c:pt>
                <c:pt idx="332">
                  <c:v>41518</c:v>
                </c:pt>
                <c:pt idx="333">
                  <c:v>41548</c:v>
                </c:pt>
                <c:pt idx="334">
                  <c:v>41579</c:v>
                </c:pt>
                <c:pt idx="335">
                  <c:v>41609</c:v>
                </c:pt>
                <c:pt idx="336">
                  <c:v>41640</c:v>
                </c:pt>
                <c:pt idx="337">
                  <c:v>41671</c:v>
                </c:pt>
                <c:pt idx="338">
                  <c:v>41699</c:v>
                </c:pt>
                <c:pt idx="339">
                  <c:v>41730</c:v>
                </c:pt>
                <c:pt idx="340">
                  <c:v>41760</c:v>
                </c:pt>
                <c:pt idx="341">
                  <c:v>41791</c:v>
                </c:pt>
                <c:pt idx="342">
                  <c:v>41821</c:v>
                </c:pt>
                <c:pt idx="343">
                  <c:v>41852</c:v>
                </c:pt>
                <c:pt idx="344">
                  <c:v>41883</c:v>
                </c:pt>
                <c:pt idx="345">
                  <c:v>41913</c:v>
                </c:pt>
                <c:pt idx="346">
                  <c:v>41944</c:v>
                </c:pt>
                <c:pt idx="347">
                  <c:v>41974</c:v>
                </c:pt>
                <c:pt idx="348">
                  <c:v>42005</c:v>
                </c:pt>
                <c:pt idx="349">
                  <c:v>42036</c:v>
                </c:pt>
                <c:pt idx="350">
                  <c:v>42064</c:v>
                </c:pt>
                <c:pt idx="351">
                  <c:v>42095</c:v>
                </c:pt>
                <c:pt idx="352">
                  <c:v>42125</c:v>
                </c:pt>
                <c:pt idx="353">
                  <c:v>42156</c:v>
                </c:pt>
                <c:pt idx="354">
                  <c:v>42186</c:v>
                </c:pt>
                <c:pt idx="355">
                  <c:v>42217</c:v>
                </c:pt>
                <c:pt idx="356">
                  <c:v>42248</c:v>
                </c:pt>
                <c:pt idx="357">
                  <c:v>42278</c:v>
                </c:pt>
                <c:pt idx="358">
                  <c:v>42309</c:v>
                </c:pt>
                <c:pt idx="359">
                  <c:v>42339</c:v>
                </c:pt>
                <c:pt idx="360">
                  <c:v>42370</c:v>
                </c:pt>
                <c:pt idx="361">
                  <c:v>42401</c:v>
                </c:pt>
                <c:pt idx="362">
                  <c:v>42430</c:v>
                </c:pt>
                <c:pt idx="363">
                  <c:v>42461</c:v>
                </c:pt>
                <c:pt idx="364">
                  <c:v>42491</c:v>
                </c:pt>
                <c:pt idx="365">
                  <c:v>42522</c:v>
                </c:pt>
                <c:pt idx="366">
                  <c:v>42552</c:v>
                </c:pt>
                <c:pt idx="367">
                  <c:v>42583</c:v>
                </c:pt>
                <c:pt idx="368">
                  <c:v>42614</c:v>
                </c:pt>
                <c:pt idx="369">
                  <c:v>42644</c:v>
                </c:pt>
                <c:pt idx="370">
                  <c:v>42675</c:v>
                </c:pt>
                <c:pt idx="371">
                  <c:v>42705</c:v>
                </c:pt>
                <c:pt idx="372">
                  <c:v>42736</c:v>
                </c:pt>
                <c:pt idx="373">
                  <c:v>42767</c:v>
                </c:pt>
                <c:pt idx="374">
                  <c:v>42795</c:v>
                </c:pt>
                <c:pt idx="375">
                  <c:v>42826</c:v>
                </c:pt>
                <c:pt idx="376">
                  <c:v>42856</c:v>
                </c:pt>
                <c:pt idx="377">
                  <c:v>42887</c:v>
                </c:pt>
                <c:pt idx="378">
                  <c:v>42917</c:v>
                </c:pt>
                <c:pt idx="379">
                  <c:v>42948</c:v>
                </c:pt>
                <c:pt idx="380">
                  <c:v>42979</c:v>
                </c:pt>
                <c:pt idx="381">
                  <c:v>43009</c:v>
                </c:pt>
                <c:pt idx="382">
                  <c:v>43040</c:v>
                </c:pt>
                <c:pt idx="383">
                  <c:v>43070</c:v>
                </c:pt>
                <c:pt idx="384">
                  <c:v>43101</c:v>
                </c:pt>
                <c:pt idx="385">
                  <c:v>43132</c:v>
                </c:pt>
                <c:pt idx="386">
                  <c:v>43160</c:v>
                </c:pt>
                <c:pt idx="387">
                  <c:v>43191</c:v>
                </c:pt>
                <c:pt idx="388">
                  <c:v>43221</c:v>
                </c:pt>
                <c:pt idx="389">
                  <c:v>43252</c:v>
                </c:pt>
                <c:pt idx="390">
                  <c:v>43282</c:v>
                </c:pt>
                <c:pt idx="391">
                  <c:v>43313</c:v>
                </c:pt>
                <c:pt idx="392">
                  <c:v>43344</c:v>
                </c:pt>
                <c:pt idx="393">
                  <c:v>43374</c:v>
                </c:pt>
                <c:pt idx="394">
                  <c:v>43405</c:v>
                </c:pt>
                <c:pt idx="395">
                  <c:v>43435</c:v>
                </c:pt>
                <c:pt idx="396">
                  <c:v>43466</c:v>
                </c:pt>
                <c:pt idx="397">
                  <c:v>43497</c:v>
                </c:pt>
                <c:pt idx="398">
                  <c:v>43525</c:v>
                </c:pt>
                <c:pt idx="399">
                  <c:v>43556</c:v>
                </c:pt>
                <c:pt idx="400">
                  <c:v>43586</c:v>
                </c:pt>
                <c:pt idx="401">
                  <c:v>43617</c:v>
                </c:pt>
                <c:pt idx="402">
                  <c:v>43647</c:v>
                </c:pt>
                <c:pt idx="403">
                  <c:v>43678</c:v>
                </c:pt>
                <c:pt idx="404">
                  <c:v>43709</c:v>
                </c:pt>
                <c:pt idx="405">
                  <c:v>43739</c:v>
                </c:pt>
                <c:pt idx="406">
                  <c:v>43770</c:v>
                </c:pt>
                <c:pt idx="407">
                  <c:v>43800</c:v>
                </c:pt>
                <c:pt idx="408">
                  <c:v>43831</c:v>
                </c:pt>
                <c:pt idx="409">
                  <c:v>43862</c:v>
                </c:pt>
                <c:pt idx="410">
                  <c:v>43891</c:v>
                </c:pt>
                <c:pt idx="411">
                  <c:v>43922</c:v>
                </c:pt>
                <c:pt idx="412">
                  <c:v>43952</c:v>
                </c:pt>
                <c:pt idx="413">
                  <c:v>43983</c:v>
                </c:pt>
                <c:pt idx="414">
                  <c:v>44013</c:v>
                </c:pt>
                <c:pt idx="415">
                  <c:v>44044</c:v>
                </c:pt>
                <c:pt idx="416">
                  <c:v>44075</c:v>
                </c:pt>
                <c:pt idx="417">
                  <c:v>44105</c:v>
                </c:pt>
                <c:pt idx="418">
                  <c:v>44136</c:v>
                </c:pt>
                <c:pt idx="419">
                  <c:v>44166</c:v>
                </c:pt>
                <c:pt idx="420">
                  <c:v>44197</c:v>
                </c:pt>
                <c:pt idx="421">
                  <c:v>44228</c:v>
                </c:pt>
                <c:pt idx="422">
                  <c:v>44256</c:v>
                </c:pt>
                <c:pt idx="423">
                  <c:v>44287</c:v>
                </c:pt>
                <c:pt idx="424">
                  <c:v>44317</c:v>
                </c:pt>
                <c:pt idx="425">
                  <c:v>44348</c:v>
                </c:pt>
                <c:pt idx="426">
                  <c:v>44378</c:v>
                </c:pt>
                <c:pt idx="427">
                  <c:v>44409</c:v>
                </c:pt>
                <c:pt idx="428">
                  <c:v>44440</c:v>
                </c:pt>
                <c:pt idx="429">
                  <c:v>44470</c:v>
                </c:pt>
                <c:pt idx="430">
                  <c:v>44501</c:v>
                </c:pt>
                <c:pt idx="431">
                  <c:v>44531</c:v>
                </c:pt>
                <c:pt idx="432">
                  <c:v>44562</c:v>
                </c:pt>
                <c:pt idx="433">
                  <c:v>44593</c:v>
                </c:pt>
                <c:pt idx="434">
                  <c:v>44621</c:v>
                </c:pt>
                <c:pt idx="435">
                  <c:v>44652</c:v>
                </c:pt>
                <c:pt idx="436">
                  <c:v>44682</c:v>
                </c:pt>
                <c:pt idx="437">
                  <c:v>44713</c:v>
                </c:pt>
                <c:pt idx="438">
                  <c:v>44743</c:v>
                </c:pt>
                <c:pt idx="439">
                  <c:v>44774</c:v>
                </c:pt>
                <c:pt idx="440">
                  <c:v>44805</c:v>
                </c:pt>
                <c:pt idx="441">
                  <c:v>44835</c:v>
                </c:pt>
                <c:pt idx="442">
                  <c:v>44866</c:v>
                </c:pt>
                <c:pt idx="443">
                  <c:v>44896</c:v>
                </c:pt>
                <c:pt idx="444">
                  <c:v>44927</c:v>
                </c:pt>
                <c:pt idx="445">
                  <c:v>44958</c:v>
                </c:pt>
                <c:pt idx="446">
                  <c:v>44986</c:v>
                </c:pt>
                <c:pt idx="447">
                  <c:v>45017</c:v>
                </c:pt>
                <c:pt idx="448">
                  <c:v>45047</c:v>
                </c:pt>
                <c:pt idx="449">
                  <c:v>45078</c:v>
                </c:pt>
                <c:pt idx="450">
                  <c:v>45108</c:v>
                </c:pt>
                <c:pt idx="451">
                  <c:v>45139</c:v>
                </c:pt>
                <c:pt idx="452">
                  <c:v>45170</c:v>
                </c:pt>
                <c:pt idx="453">
                  <c:v>45200</c:v>
                </c:pt>
              </c:numCache>
            </c:numRef>
          </c:cat>
          <c:val>
            <c:numRef>
              <c:f>wti_hh!$E$3:$E$457</c:f>
              <c:numCache>
                <c:formatCode>General</c:formatCode>
                <c:ptCount val="455"/>
                <c:pt idx="432" formatCode="0.00">
                  <c:v>4.38</c:v>
                </c:pt>
                <c:pt idx="433" formatCode="0.00">
                  <c:v>4.6900000000000004</c:v>
                </c:pt>
                <c:pt idx="434" formatCode="0.00">
                  <c:v>4.9000000000000004</c:v>
                </c:pt>
                <c:pt idx="435" formatCode="0.00">
                  <c:v>6.6</c:v>
                </c:pt>
                <c:pt idx="436" formatCode="0.00">
                  <c:v>8.14</c:v>
                </c:pt>
                <c:pt idx="437" formatCode="0.00">
                  <c:v>7.7</c:v>
                </c:pt>
                <c:pt idx="438" formatCode="0.00">
                  <c:v>7.28</c:v>
                </c:pt>
                <c:pt idx="439" formatCode="0.00">
                  <c:v>8.81</c:v>
                </c:pt>
                <c:pt idx="440" formatCode="0.00">
                  <c:v>7.88</c:v>
                </c:pt>
                <c:pt idx="441" formatCode="0.00">
                  <c:v>5.66</c:v>
                </c:pt>
                <c:pt idx="442" formatCode="0.00">
                  <c:v>5.45</c:v>
                </c:pt>
                <c:pt idx="443" formatCode="0.00">
                  <c:v>5.53</c:v>
                </c:pt>
                <c:pt idx="444" formatCode="0.00">
                  <c:v>3.27</c:v>
                </c:pt>
                <c:pt idx="445" formatCode="0.00">
                  <c:v>2.38</c:v>
                </c:pt>
                <c:pt idx="446" formatCode="0.00">
                  <c:v>2.31</c:v>
                </c:pt>
                <c:pt idx="447" formatCode="0.00">
                  <c:v>2.16</c:v>
                </c:pt>
                <c:pt idx="448" formatCode="0.00">
                  <c:v>2.15</c:v>
                </c:pt>
                <c:pt idx="449" formatCode="0.00">
                  <c:v>2.1800000000000002</c:v>
                </c:pt>
                <c:pt idx="450" formatCode="0.00">
                  <c:v>2.5499999999999998</c:v>
                </c:pt>
                <c:pt idx="451" formatCode="0.00">
                  <c:v>2.58</c:v>
                </c:pt>
                <c:pt idx="452" formatCode="0.00">
                  <c:v>2.64</c:v>
                </c:pt>
                <c:pt idx="453" formatCode="0.00">
                  <c:v>2.98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48A7-4074-B735-A3E59586D2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35286816"/>
        <c:axId val="2135280160"/>
      </c:lineChart>
      <c:dateAx>
        <c:axId val="181994240"/>
        <c:scaling>
          <c:orientation val="minMax"/>
        </c:scaling>
        <c:delete val="0"/>
        <c:axPos val="b"/>
        <c:numFmt formatCode="[$-409]mmm\-yy;@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1999232"/>
        <c:crosses val="autoZero"/>
        <c:auto val="1"/>
        <c:lblOffset val="100"/>
        <c:baseTimeUnit val="months"/>
      </c:dateAx>
      <c:valAx>
        <c:axId val="1819992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 dirty="0"/>
                  <a:t>$USD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1994240"/>
        <c:crosses val="autoZero"/>
        <c:crossBetween val="between"/>
      </c:valAx>
      <c:valAx>
        <c:axId val="2135280160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 i="0" u="none" strike="noStrike" baseline="0" dirty="0">
                    <a:effectLst/>
                  </a:rPr>
                  <a:t>$USD</a:t>
                </a:r>
                <a:endParaRPr lang="en-US" sz="1200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35286816"/>
        <c:crosses val="max"/>
        <c:crossBetween val="between"/>
      </c:valAx>
      <c:dateAx>
        <c:axId val="2135286816"/>
        <c:scaling>
          <c:orientation val="minMax"/>
        </c:scaling>
        <c:delete val="1"/>
        <c:axPos val="b"/>
        <c:numFmt formatCode="[$-409]mmm\-yy;@" sourceLinked="1"/>
        <c:majorTickMark val="out"/>
        <c:minorTickMark val="none"/>
        <c:tickLblPos val="nextTo"/>
        <c:crossAx val="2135280160"/>
        <c:crosses val="autoZero"/>
        <c:auto val="1"/>
        <c:lblOffset val="100"/>
        <c:baseTimeUnit val="months"/>
      </c:dateAx>
      <c:spPr>
        <a:noFill/>
        <a:ln>
          <a:noFill/>
        </a:ln>
        <a:effectLst/>
      </c:spPr>
    </c:plotArea>
    <c:legend>
      <c:legendPos val="b"/>
      <c:legendEntry>
        <c:idx val="1"/>
        <c:delete val="1"/>
      </c:legendEntry>
      <c:legendEntry>
        <c:idx val="3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 i="0" baseline="0">
                <a:effectLst/>
              </a:rPr>
              <a:t>Personal Income Tax</a:t>
            </a:r>
            <a:r>
              <a:rPr lang="en-US" sz="1800" b="0" i="0" baseline="0">
                <a:effectLst/>
              </a:rPr>
              <a:t> ($mil)</a:t>
            </a:r>
            <a:endParaRPr lang="en-US" sz="200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1.4120667522464698E-2"/>
          <c:y val="0.13183342082239721"/>
          <c:w val="0.88980946701302899"/>
          <c:h val="0.84148868206547334"/>
        </c:manualLayout>
      </c:layout>
      <c:lineChart>
        <c:grouping val="standard"/>
        <c:varyColors val="0"/>
        <c:ser>
          <c:idx val="0"/>
          <c:order val="0"/>
          <c:spPr>
            <a:ln w="3175" cap="rnd">
              <a:solidFill>
                <a:schemeClr val="tx1">
                  <a:lumMod val="85000"/>
                  <a:alpha val="5000"/>
                </a:schemeClr>
              </a:solidFill>
              <a:round/>
            </a:ln>
            <a:effectLst/>
          </c:spPr>
          <c:marker>
            <c:symbol val="none"/>
          </c:marker>
          <c:dLbls>
            <c:delete val="1"/>
          </c:dLbls>
          <c:cat>
            <c:numRef>
              <c:f>big4_r12!$A$2:$A$310</c:f>
              <c:numCache>
                <c:formatCode>mmm\-yy</c:formatCode>
                <c:ptCount val="309"/>
                <c:pt idx="0">
                  <c:v>35796</c:v>
                </c:pt>
                <c:pt idx="1">
                  <c:v>35827</c:v>
                </c:pt>
                <c:pt idx="2">
                  <c:v>35855</c:v>
                </c:pt>
                <c:pt idx="3">
                  <c:v>35886</c:v>
                </c:pt>
                <c:pt idx="4">
                  <c:v>35916</c:v>
                </c:pt>
                <c:pt idx="5">
                  <c:v>35947</c:v>
                </c:pt>
                <c:pt idx="6">
                  <c:v>35977</c:v>
                </c:pt>
                <c:pt idx="7">
                  <c:v>36008</c:v>
                </c:pt>
                <c:pt idx="8">
                  <c:v>36039</c:v>
                </c:pt>
                <c:pt idx="9">
                  <c:v>36069</c:v>
                </c:pt>
                <c:pt idx="10">
                  <c:v>36100</c:v>
                </c:pt>
                <c:pt idx="11">
                  <c:v>36130</c:v>
                </c:pt>
                <c:pt idx="12">
                  <c:v>36161</c:v>
                </c:pt>
                <c:pt idx="13">
                  <c:v>36192</c:v>
                </c:pt>
                <c:pt idx="14">
                  <c:v>36220</c:v>
                </c:pt>
                <c:pt idx="15">
                  <c:v>36251</c:v>
                </c:pt>
                <c:pt idx="16">
                  <c:v>36281</c:v>
                </c:pt>
                <c:pt idx="17">
                  <c:v>36312</c:v>
                </c:pt>
                <c:pt idx="18">
                  <c:v>36342</c:v>
                </c:pt>
                <c:pt idx="19">
                  <c:v>36373</c:v>
                </c:pt>
                <c:pt idx="20">
                  <c:v>36404</c:v>
                </c:pt>
                <c:pt idx="21">
                  <c:v>36434</c:v>
                </c:pt>
                <c:pt idx="22">
                  <c:v>36465</c:v>
                </c:pt>
                <c:pt idx="23">
                  <c:v>36495</c:v>
                </c:pt>
                <c:pt idx="24">
                  <c:v>36526</c:v>
                </c:pt>
                <c:pt idx="25">
                  <c:v>36557</c:v>
                </c:pt>
                <c:pt idx="26">
                  <c:v>36586</c:v>
                </c:pt>
                <c:pt idx="27">
                  <c:v>36617</c:v>
                </c:pt>
                <c:pt idx="28">
                  <c:v>36647</c:v>
                </c:pt>
                <c:pt idx="29">
                  <c:v>36678</c:v>
                </c:pt>
                <c:pt idx="30">
                  <c:v>36708</c:v>
                </c:pt>
                <c:pt idx="31">
                  <c:v>36739</c:v>
                </c:pt>
                <c:pt idx="32">
                  <c:v>36770</c:v>
                </c:pt>
                <c:pt idx="33">
                  <c:v>36800</c:v>
                </c:pt>
                <c:pt idx="34">
                  <c:v>36831</c:v>
                </c:pt>
                <c:pt idx="35">
                  <c:v>36861</c:v>
                </c:pt>
                <c:pt idx="36">
                  <c:v>36892</c:v>
                </c:pt>
                <c:pt idx="37">
                  <c:v>36923</c:v>
                </c:pt>
                <c:pt idx="38">
                  <c:v>36951</c:v>
                </c:pt>
                <c:pt idx="39">
                  <c:v>36982</c:v>
                </c:pt>
                <c:pt idx="40">
                  <c:v>37012</c:v>
                </c:pt>
                <c:pt idx="41">
                  <c:v>37043</c:v>
                </c:pt>
                <c:pt idx="42">
                  <c:v>37073</c:v>
                </c:pt>
                <c:pt idx="43">
                  <c:v>37104</c:v>
                </c:pt>
                <c:pt idx="44">
                  <c:v>37135</c:v>
                </c:pt>
                <c:pt idx="45">
                  <c:v>37165</c:v>
                </c:pt>
                <c:pt idx="46">
                  <c:v>37196</c:v>
                </c:pt>
                <c:pt idx="47">
                  <c:v>37226</c:v>
                </c:pt>
                <c:pt idx="48">
                  <c:v>37257</c:v>
                </c:pt>
                <c:pt idx="49">
                  <c:v>37288</c:v>
                </c:pt>
                <c:pt idx="50">
                  <c:v>37316</c:v>
                </c:pt>
                <c:pt idx="51">
                  <c:v>37347</c:v>
                </c:pt>
                <c:pt idx="52">
                  <c:v>37377</c:v>
                </c:pt>
                <c:pt idx="53">
                  <c:v>37408</c:v>
                </c:pt>
                <c:pt idx="54">
                  <c:v>37438</c:v>
                </c:pt>
                <c:pt idx="55">
                  <c:v>37469</c:v>
                </c:pt>
                <c:pt idx="56">
                  <c:v>37500</c:v>
                </c:pt>
                <c:pt idx="57">
                  <c:v>37530</c:v>
                </c:pt>
                <c:pt idx="58">
                  <c:v>37561</c:v>
                </c:pt>
                <c:pt idx="59">
                  <c:v>37591</c:v>
                </c:pt>
                <c:pt idx="60">
                  <c:v>37622</c:v>
                </c:pt>
                <c:pt idx="61">
                  <c:v>37653</c:v>
                </c:pt>
                <c:pt idx="62">
                  <c:v>37681</c:v>
                </c:pt>
                <c:pt idx="63">
                  <c:v>37712</c:v>
                </c:pt>
                <c:pt idx="64">
                  <c:v>37742</c:v>
                </c:pt>
                <c:pt idx="65">
                  <c:v>37773</c:v>
                </c:pt>
                <c:pt idx="66">
                  <c:v>37803</c:v>
                </c:pt>
                <c:pt idx="67">
                  <c:v>37834</c:v>
                </c:pt>
                <c:pt idx="68">
                  <c:v>37865</c:v>
                </c:pt>
                <c:pt idx="69">
                  <c:v>37895</c:v>
                </c:pt>
                <c:pt idx="70">
                  <c:v>37926</c:v>
                </c:pt>
                <c:pt idx="71">
                  <c:v>37956</c:v>
                </c:pt>
                <c:pt idx="72">
                  <c:v>37987</c:v>
                </c:pt>
                <c:pt idx="73">
                  <c:v>38018</c:v>
                </c:pt>
                <c:pt idx="74">
                  <c:v>38047</c:v>
                </c:pt>
                <c:pt idx="75">
                  <c:v>38078</c:v>
                </c:pt>
                <c:pt idx="76">
                  <c:v>38108</c:v>
                </c:pt>
                <c:pt idx="77">
                  <c:v>38139</c:v>
                </c:pt>
                <c:pt idx="78">
                  <c:v>38169</c:v>
                </c:pt>
                <c:pt idx="79">
                  <c:v>38200</c:v>
                </c:pt>
                <c:pt idx="80">
                  <c:v>38231</c:v>
                </c:pt>
                <c:pt idx="81">
                  <c:v>38261</c:v>
                </c:pt>
                <c:pt idx="82">
                  <c:v>38292</c:v>
                </c:pt>
                <c:pt idx="83">
                  <c:v>38322</c:v>
                </c:pt>
                <c:pt idx="84">
                  <c:v>38353</c:v>
                </c:pt>
                <c:pt idx="85">
                  <c:v>38384</c:v>
                </c:pt>
                <c:pt idx="86">
                  <c:v>38412</c:v>
                </c:pt>
                <c:pt idx="87">
                  <c:v>38443</c:v>
                </c:pt>
                <c:pt idx="88">
                  <c:v>38473</c:v>
                </c:pt>
                <c:pt idx="89">
                  <c:v>38504</c:v>
                </c:pt>
                <c:pt idx="90">
                  <c:v>38534</c:v>
                </c:pt>
                <c:pt idx="91">
                  <c:v>38565</c:v>
                </c:pt>
                <c:pt idx="92">
                  <c:v>38596</c:v>
                </c:pt>
                <c:pt idx="93">
                  <c:v>38626</c:v>
                </c:pt>
                <c:pt idx="94">
                  <c:v>38657</c:v>
                </c:pt>
                <c:pt idx="95">
                  <c:v>38687</c:v>
                </c:pt>
                <c:pt idx="96">
                  <c:v>38718</c:v>
                </c:pt>
                <c:pt idx="97">
                  <c:v>38749</c:v>
                </c:pt>
                <c:pt idx="98">
                  <c:v>38777</c:v>
                </c:pt>
                <c:pt idx="99">
                  <c:v>38808</c:v>
                </c:pt>
                <c:pt idx="100">
                  <c:v>38838</c:v>
                </c:pt>
                <c:pt idx="101">
                  <c:v>38869</c:v>
                </c:pt>
                <c:pt idx="102">
                  <c:v>38899</c:v>
                </c:pt>
                <c:pt idx="103">
                  <c:v>38930</c:v>
                </c:pt>
                <c:pt idx="104">
                  <c:v>38961</c:v>
                </c:pt>
                <c:pt idx="105">
                  <c:v>38991</c:v>
                </c:pt>
                <c:pt idx="106">
                  <c:v>39022</c:v>
                </c:pt>
                <c:pt idx="107">
                  <c:v>39052</c:v>
                </c:pt>
                <c:pt idx="108">
                  <c:v>39083</c:v>
                </c:pt>
                <c:pt idx="109">
                  <c:v>39114</c:v>
                </c:pt>
                <c:pt idx="110">
                  <c:v>39142</c:v>
                </c:pt>
                <c:pt idx="111">
                  <c:v>39173</c:v>
                </c:pt>
                <c:pt idx="112">
                  <c:v>39203</c:v>
                </c:pt>
                <c:pt idx="113">
                  <c:v>39234</c:v>
                </c:pt>
                <c:pt idx="114">
                  <c:v>39264</c:v>
                </c:pt>
                <c:pt idx="115">
                  <c:v>39295</c:v>
                </c:pt>
                <c:pt idx="116">
                  <c:v>39326</c:v>
                </c:pt>
                <c:pt idx="117">
                  <c:v>39356</c:v>
                </c:pt>
                <c:pt idx="118">
                  <c:v>39387</c:v>
                </c:pt>
                <c:pt idx="119">
                  <c:v>39417</c:v>
                </c:pt>
                <c:pt idx="120">
                  <c:v>39448</c:v>
                </c:pt>
                <c:pt idx="121">
                  <c:v>39479</c:v>
                </c:pt>
                <c:pt idx="122">
                  <c:v>39508</c:v>
                </c:pt>
                <c:pt idx="123">
                  <c:v>39539</c:v>
                </c:pt>
                <c:pt idx="124">
                  <c:v>39569</c:v>
                </c:pt>
                <c:pt idx="125">
                  <c:v>39600</c:v>
                </c:pt>
                <c:pt idx="126">
                  <c:v>39630</c:v>
                </c:pt>
                <c:pt idx="127">
                  <c:v>39661</c:v>
                </c:pt>
                <c:pt idx="128">
                  <c:v>39692</c:v>
                </c:pt>
                <c:pt idx="129">
                  <c:v>39722</c:v>
                </c:pt>
                <c:pt idx="130">
                  <c:v>39753</c:v>
                </c:pt>
                <c:pt idx="131">
                  <c:v>39783</c:v>
                </c:pt>
                <c:pt idx="132">
                  <c:v>39814</c:v>
                </c:pt>
                <c:pt idx="133">
                  <c:v>39845</c:v>
                </c:pt>
                <c:pt idx="134">
                  <c:v>39873</c:v>
                </c:pt>
                <c:pt idx="135">
                  <c:v>39904</c:v>
                </c:pt>
                <c:pt idx="136">
                  <c:v>39934</c:v>
                </c:pt>
                <c:pt idx="137">
                  <c:v>39965</c:v>
                </c:pt>
                <c:pt idx="138">
                  <c:v>39995</c:v>
                </c:pt>
                <c:pt idx="139">
                  <c:v>40026</c:v>
                </c:pt>
                <c:pt idx="140">
                  <c:v>40057</c:v>
                </c:pt>
                <c:pt idx="141">
                  <c:v>40087</c:v>
                </c:pt>
                <c:pt idx="142">
                  <c:v>40118</c:v>
                </c:pt>
                <c:pt idx="143">
                  <c:v>40148</c:v>
                </c:pt>
                <c:pt idx="144">
                  <c:v>40179</c:v>
                </c:pt>
                <c:pt idx="145">
                  <c:v>40210</c:v>
                </c:pt>
                <c:pt idx="146">
                  <c:v>40238</c:v>
                </c:pt>
                <c:pt idx="147">
                  <c:v>40269</c:v>
                </c:pt>
                <c:pt idx="148">
                  <c:v>40299</c:v>
                </c:pt>
                <c:pt idx="149">
                  <c:v>40330</c:v>
                </c:pt>
                <c:pt idx="150">
                  <c:v>40360</c:v>
                </c:pt>
                <c:pt idx="151">
                  <c:v>40391</c:v>
                </c:pt>
                <c:pt idx="152">
                  <c:v>40422</c:v>
                </c:pt>
                <c:pt idx="153">
                  <c:v>40452</c:v>
                </c:pt>
                <c:pt idx="154">
                  <c:v>40483</c:v>
                </c:pt>
                <c:pt idx="155">
                  <c:v>40513</c:v>
                </c:pt>
                <c:pt idx="156">
                  <c:v>40544</c:v>
                </c:pt>
                <c:pt idx="157">
                  <c:v>40575</c:v>
                </c:pt>
                <c:pt idx="158">
                  <c:v>40603</c:v>
                </c:pt>
                <c:pt idx="159">
                  <c:v>40634</c:v>
                </c:pt>
                <c:pt idx="160">
                  <c:v>40664</c:v>
                </c:pt>
                <c:pt idx="161">
                  <c:v>40695</c:v>
                </c:pt>
                <c:pt idx="162">
                  <c:v>40725</c:v>
                </c:pt>
                <c:pt idx="163">
                  <c:v>40756</c:v>
                </c:pt>
                <c:pt idx="164">
                  <c:v>40787</c:v>
                </c:pt>
                <c:pt idx="165">
                  <c:v>40817</c:v>
                </c:pt>
                <c:pt idx="166">
                  <c:v>40848</c:v>
                </c:pt>
                <c:pt idx="167">
                  <c:v>40878</c:v>
                </c:pt>
                <c:pt idx="168">
                  <c:v>40909</c:v>
                </c:pt>
                <c:pt idx="169">
                  <c:v>40940</c:v>
                </c:pt>
                <c:pt idx="170">
                  <c:v>40969</c:v>
                </c:pt>
                <c:pt idx="171">
                  <c:v>41000</c:v>
                </c:pt>
                <c:pt idx="172">
                  <c:v>41030</c:v>
                </c:pt>
                <c:pt idx="173">
                  <c:v>41061</c:v>
                </c:pt>
                <c:pt idx="174">
                  <c:v>41091</c:v>
                </c:pt>
                <c:pt idx="175">
                  <c:v>41122</c:v>
                </c:pt>
                <c:pt idx="176">
                  <c:v>41153</c:v>
                </c:pt>
                <c:pt idx="177">
                  <c:v>41183</c:v>
                </c:pt>
                <c:pt idx="178">
                  <c:v>41214</c:v>
                </c:pt>
                <c:pt idx="179">
                  <c:v>41244</c:v>
                </c:pt>
                <c:pt idx="180">
                  <c:v>41275</c:v>
                </c:pt>
                <c:pt idx="181">
                  <c:v>41306</c:v>
                </c:pt>
                <c:pt idx="182">
                  <c:v>41334</c:v>
                </c:pt>
                <c:pt idx="183">
                  <c:v>41365</c:v>
                </c:pt>
                <c:pt idx="184">
                  <c:v>41395</c:v>
                </c:pt>
                <c:pt idx="185">
                  <c:v>41426</c:v>
                </c:pt>
                <c:pt idx="186">
                  <c:v>41456</c:v>
                </c:pt>
                <c:pt idx="187">
                  <c:v>41487</c:v>
                </c:pt>
                <c:pt idx="188">
                  <c:v>41518</c:v>
                </c:pt>
                <c:pt idx="189">
                  <c:v>41548</c:v>
                </c:pt>
                <c:pt idx="190">
                  <c:v>41579</c:v>
                </c:pt>
                <c:pt idx="191">
                  <c:v>41609</c:v>
                </c:pt>
                <c:pt idx="192">
                  <c:v>41640</c:v>
                </c:pt>
                <c:pt idx="193">
                  <c:v>41671</c:v>
                </c:pt>
                <c:pt idx="194">
                  <c:v>41699</c:v>
                </c:pt>
                <c:pt idx="195">
                  <c:v>41730</c:v>
                </c:pt>
                <c:pt idx="196">
                  <c:v>41760</c:v>
                </c:pt>
                <c:pt idx="197">
                  <c:v>41791</c:v>
                </c:pt>
                <c:pt idx="198">
                  <c:v>41821</c:v>
                </c:pt>
                <c:pt idx="199">
                  <c:v>41852</c:v>
                </c:pt>
                <c:pt idx="200">
                  <c:v>41883</c:v>
                </c:pt>
                <c:pt idx="201">
                  <c:v>41913</c:v>
                </c:pt>
                <c:pt idx="202">
                  <c:v>41944</c:v>
                </c:pt>
                <c:pt idx="203">
                  <c:v>41974</c:v>
                </c:pt>
                <c:pt idx="204">
                  <c:v>42005</c:v>
                </c:pt>
                <c:pt idx="205">
                  <c:v>42036</c:v>
                </c:pt>
                <c:pt idx="206">
                  <c:v>42064</c:v>
                </c:pt>
                <c:pt idx="207">
                  <c:v>42095</c:v>
                </c:pt>
                <c:pt idx="208">
                  <c:v>42125</c:v>
                </c:pt>
                <c:pt idx="209">
                  <c:v>42156</c:v>
                </c:pt>
                <c:pt idx="210">
                  <c:v>42186</c:v>
                </c:pt>
                <c:pt idx="211">
                  <c:v>42217</c:v>
                </c:pt>
                <c:pt idx="212">
                  <c:v>42248</c:v>
                </c:pt>
                <c:pt idx="213">
                  <c:v>42278</c:v>
                </c:pt>
                <c:pt idx="214">
                  <c:v>42309</c:v>
                </c:pt>
                <c:pt idx="215">
                  <c:v>42339</c:v>
                </c:pt>
                <c:pt idx="216">
                  <c:v>42370</c:v>
                </c:pt>
                <c:pt idx="217">
                  <c:v>42401</c:v>
                </c:pt>
                <c:pt idx="218">
                  <c:v>42430</c:v>
                </c:pt>
                <c:pt idx="219">
                  <c:v>42461</c:v>
                </c:pt>
                <c:pt idx="220">
                  <c:v>42491</c:v>
                </c:pt>
                <c:pt idx="221">
                  <c:v>42522</c:v>
                </c:pt>
                <c:pt idx="222">
                  <c:v>42552</c:v>
                </c:pt>
                <c:pt idx="223">
                  <c:v>42583</c:v>
                </c:pt>
                <c:pt idx="224">
                  <c:v>42614</c:v>
                </c:pt>
                <c:pt idx="225">
                  <c:v>42644</c:v>
                </c:pt>
                <c:pt idx="226">
                  <c:v>42675</c:v>
                </c:pt>
                <c:pt idx="227">
                  <c:v>42705</c:v>
                </c:pt>
                <c:pt idx="228">
                  <c:v>42736</c:v>
                </c:pt>
                <c:pt idx="229">
                  <c:v>42767</c:v>
                </c:pt>
                <c:pt idx="230">
                  <c:v>42795</c:v>
                </c:pt>
                <c:pt idx="231">
                  <c:v>42826</c:v>
                </c:pt>
                <c:pt idx="232">
                  <c:v>42856</c:v>
                </c:pt>
                <c:pt idx="233">
                  <c:v>42887</c:v>
                </c:pt>
                <c:pt idx="234">
                  <c:v>42917</c:v>
                </c:pt>
                <c:pt idx="235">
                  <c:v>42948</c:v>
                </c:pt>
                <c:pt idx="236">
                  <c:v>42979</c:v>
                </c:pt>
                <c:pt idx="237">
                  <c:v>43009</c:v>
                </c:pt>
                <c:pt idx="238">
                  <c:v>43040</c:v>
                </c:pt>
                <c:pt idx="239">
                  <c:v>43070</c:v>
                </c:pt>
                <c:pt idx="240">
                  <c:v>43101</c:v>
                </c:pt>
                <c:pt idx="241">
                  <c:v>43132</c:v>
                </c:pt>
                <c:pt idx="242">
                  <c:v>43160</c:v>
                </c:pt>
                <c:pt idx="243">
                  <c:v>43191</c:v>
                </c:pt>
                <c:pt idx="244">
                  <c:v>43221</c:v>
                </c:pt>
                <c:pt idx="245">
                  <c:v>43252</c:v>
                </c:pt>
                <c:pt idx="246">
                  <c:v>43282</c:v>
                </c:pt>
                <c:pt idx="247">
                  <c:v>43313</c:v>
                </c:pt>
                <c:pt idx="248">
                  <c:v>43344</c:v>
                </c:pt>
                <c:pt idx="249">
                  <c:v>43374</c:v>
                </c:pt>
                <c:pt idx="250">
                  <c:v>43405</c:v>
                </c:pt>
                <c:pt idx="251">
                  <c:v>43435</c:v>
                </c:pt>
                <c:pt idx="252">
                  <c:v>43466</c:v>
                </c:pt>
                <c:pt idx="253">
                  <c:v>43497</c:v>
                </c:pt>
                <c:pt idx="254">
                  <c:v>43525</c:v>
                </c:pt>
                <c:pt idx="255">
                  <c:v>43556</c:v>
                </c:pt>
                <c:pt idx="256">
                  <c:v>43586</c:v>
                </c:pt>
                <c:pt idx="257">
                  <c:v>43617</c:v>
                </c:pt>
                <c:pt idx="258">
                  <c:v>43647</c:v>
                </c:pt>
                <c:pt idx="259">
                  <c:v>43678</c:v>
                </c:pt>
                <c:pt idx="260">
                  <c:v>43709</c:v>
                </c:pt>
                <c:pt idx="261">
                  <c:v>43739</c:v>
                </c:pt>
                <c:pt idx="262">
                  <c:v>43770</c:v>
                </c:pt>
                <c:pt idx="263">
                  <c:v>43800</c:v>
                </c:pt>
                <c:pt idx="264">
                  <c:v>43831</c:v>
                </c:pt>
                <c:pt idx="265">
                  <c:v>43862</c:v>
                </c:pt>
                <c:pt idx="266">
                  <c:v>43891</c:v>
                </c:pt>
                <c:pt idx="267">
                  <c:v>43922</c:v>
                </c:pt>
                <c:pt idx="268">
                  <c:v>43952</c:v>
                </c:pt>
                <c:pt idx="269">
                  <c:v>43983</c:v>
                </c:pt>
                <c:pt idx="270">
                  <c:v>44013</c:v>
                </c:pt>
                <c:pt idx="271">
                  <c:v>44044</c:v>
                </c:pt>
                <c:pt idx="272">
                  <c:v>44075</c:v>
                </c:pt>
                <c:pt idx="273">
                  <c:v>44105</c:v>
                </c:pt>
                <c:pt idx="274">
                  <c:v>44136</c:v>
                </c:pt>
                <c:pt idx="275">
                  <c:v>44166</c:v>
                </c:pt>
                <c:pt idx="276">
                  <c:v>44197</c:v>
                </c:pt>
                <c:pt idx="277">
                  <c:v>44228</c:v>
                </c:pt>
                <c:pt idx="278">
                  <c:v>44256</c:v>
                </c:pt>
                <c:pt idx="279">
                  <c:v>44287</c:v>
                </c:pt>
                <c:pt idx="280">
                  <c:v>44317</c:v>
                </c:pt>
                <c:pt idx="281">
                  <c:v>44348</c:v>
                </c:pt>
                <c:pt idx="282">
                  <c:v>44378</c:v>
                </c:pt>
                <c:pt idx="283">
                  <c:v>44409</c:v>
                </c:pt>
                <c:pt idx="284">
                  <c:v>44440</c:v>
                </c:pt>
                <c:pt idx="285">
                  <c:v>44470</c:v>
                </c:pt>
                <c:pt idx="286">
                  <c:v>44501</c:v>
                </c:pt>
                <c:pt idx="287">
                  <c:v>44531</c:v>
                </c:pt>
                <c:pt idx="288">
                  <c:v>44562</c:v>
                </c:pt>
                <c:pt idx="289">
                  <c:v>44593</c:v>
                </c:pt>
                <c:pt idx="290">
                  <c:v>44621</c:v>
                </c:pt>
                <c:pt idx="291">
                  <c:v>44652</c:v>
                </c:pt>
                <c:pt idx="292">
                  <c:v>44682</c:v>
                </c:pt>
                <c:pt idx="293">
                  <c:v>44713</c:v>
                </c:pt>
                <c:pt idx="294">
                  <c:v>44743</c:v>
                </c:pt>
                <c:pt idx="295">
                  <c:v>44774</c:v>
                </c:pt>
                <c:pt idx="296">
                  <c:v>44805</c:v>
                </c:pt>
                <c:pt idx="297">
                  <c:v>44835</c:v>
                </c:pt>
                <c:pt idx="298">
                  <c:v>44866</c:v>
                </c:pt>
                <c:pt idx="299">
                  <c:v>44896</c:v>
                </c:pt>
                <c:pt idx="300">
                  <c:v>44927</c:v>
                </c:pt>
                <c:pt idx="301">
                  <c:v>44958</c:v>
                </c:pt>
                <c:pt idx="302">
                  <c:v>44986</c:v>
                </c:pt>
                <c:pt idx="303">
                  <c:v>45017</c:v>
                </c:pt>
                <c:pt idx="304">
                  <c:v>45047</c:v>
                </c:pt>
                <c:pt idx="305">
                  <c:v>45078</c:v>
                </c:pt>
                <c:pt idx="306">
                  <c:v>45108</c:v>
                </c:pt>
                <c:pt idx="307">
                  <c:v>45139</c:v>
                </c:pt>
                <c:pt idx="308">
                  <c:v>45170</c:v>
                </c:pt>
              </c:numCache>
            </c:numRef>
          </c:cat>
          <c:val>
            <c:numRef>
              <c:f>big4_r12!$F$2:$F$310</c:f>
              <c:numCache>
                <c:formatCode>#,##0_);[Red]\(#,##0\)</c:formatCode>
                <c:ptCount val="309"/>
                <c:pt idx="0">
                  <c:v>1954952520</c:v>
                </c:pt>
                <c:pt idx="1">
                  <c:v>892272960</c:v>
                </c:pt>
                <c:pt idx="2">
                  <c:v>844295796</c:v>
                </c:pt>
                <c:pt idx="3">
                  <c:v>1734352140</c:v>
                </c:pt>
                <c:pt idx="4">
                  <c:v>2383909440</c:v>
                </c:pt>
                <c:pt idx="5">
                  <c:v>2157273480</c:v>
                </c:pt>
                <c:pt idx="6">
                  <c:v>1259985324</c:v>
                </c:pt>
                <c:pt idx="7">
                  <c:v>1453990356</c:v>
                </c:pt>
                <c:pt idx="8">
                  <c:v>1523289096</c:v>
                </c:pt>
                <c:pt idx="9">
                  <c:v>1288664340</c:v>
                </c:pt>
                <c:pt idx="10">
                  <c:v>1419097356</c:v>
                </c:pt>
                <c:pt idx="11">
                  <c:v>1244129448</c:v>
                </c:pt>
                <c:pt idx="12">
                  <c:v>1980085248</c:v>
                </c:pt>
                <c:pt idx="13">
                  <c:v>1089013464</c:v>
                </c:pt>
                <c:pt idx="14">
                  <c:v>916017180</c:v>
                </c:pt>
                <c:pt idx="15">
                  <c:v>1540888908</c:v>
                </c:pt>
                <c:pt idx="16">
                  <c:v>2576419992</c:v>
                </c:pt>
                <c:pt idx="17">
                  <c:v>2068806516</c:v>
                </c:pt>
                <c:pt idx="18">
                  <c:v>1065135744</c:v>
                </c:pt>
                <c:pt idx="19">
                  <c:v>1681394412</c:v>
                </c:pt>
                <c:pt idx="20">
                  <c:v>1491018324</c:v>
                </c:pt>
                <c:pt idx="21">
                  <c:v>1315534872</c:v>
                </c:pt>
                <c:pt idx="22">
                  <c:v>1502082972</c:v>
                </c:pt>
                <c:pt idx="23">
                  <c:v>1260320772</c:v>
                </c:pt>
                <c:pt idx="24">
                  <c:v>1880401848</c:v>
                </c:pt>
                <c:pt idx="25">
                  <c:v>1387707588</c:v>
                </c:pt>
                <c:pt idx="26">
                  <c:v>998728752</c:v>
                </c:pt>
                <c:pt idx="27">
                  <c:v>1576519296</c:v>
                </c:pt>
                <c:pt idx="28">
                  <c:v>3037631856</c:v>
                </c:pt>
                <c:pt idx="29">
                  <c:v>1964247252</c:v>
                </c:pt>
                <c:pt idx="30">
                  <c:v>1270295304</c:v>
                </c:pt>
                <c:pt idx="31">
                  <c:v>1338039216</c:v>
                </c:pt>
                <c:pt idx="32">
                  <c:v>1484842200</c:v>
                </c:pt>
                <c:pt idx="33">
                  <c:v>1782479868</c:v>
                </c:pt>
                <c:pt idx="34">
                  <c:v>1294453560</c:v>
                </c:pt>
                <c:pt idx="35">
                  <c:v>1195287660</c:v>
                </c:pt>
                <c:pt idx="36">
                  <c:v>2469562428</c:v>
                </c:pt>
                <c:pt idx="37">
                  <c:v>1184846964</c:v>
                </c:pt>
                <c:pt idx="38">
                  <c:v>912579948</c:v>
                </c:pt>
                <c:pt idx="39">
                  <c:v>2897105484</c:v>
                </c:pt>
                <c:pt idx="40">
                  <c:v>3283064340</c:v>
                </c:pt>
                <c:pt idx="41">
                  <c:v>1744398396</c:v>
                </c:pt>
                <c:pt idx="42">
                  <c:v>1652410008</c:v>
                </c:pt>
                <c:pt idx="43">
                  <c:v>1589149524</c:v>
                </c:pt>
                <c:pt idx="44">
                  <c:v>1731352752</c:v>
                </c:pt>
                <c:pt idx="45">
                  <c:v>1878690096</c:v>
                </c:pt>
                <c:pt idx="46">
                  <c:v>1529662260</c:v>
                </c:pt>
                <c:pt idx="47">
                  <c:v>1086678240</c:v>
                </c:pt>
                <c:pt idx="48">
                  <c:v>2520131340</c:v>
                </c:pt>
                <c:pt idx="49">
                  <c:v>1168250988</c:v>
                </c:pt>
                <c:pt idx="50">
                  <c:v>866788164</c:v>
                </c:pt>
                <c:pt idx="51">
                  <c:v>2383516332</c:v>
                </c:pt>
                <c:pt idx="52">
                  <c:v>3139131972</c:v>
                </c:pt>
                <c:pt idx="53">
                  <c:v>1629625920</c:v>
                </c:pt>
                <c:pt idx="54">
                  <c:v>1714648800</c:v>
                </c:pt>
                <c:pt idx="55">
                  <c:v>1339065228</c:v>
                </c:pt>
                <c:pt idx="56">
                  <c:v>2026034616</c:v>
                </c:pt>
                <c:pt idx="57">
                  <c:v>1630606416</c:v>
                </c:pt>
                <c:pt idx="58">
                  <c:v>1380847644</c:v>
                </c:pt>
                <c:pt idx="59">
                  <c:v>1597666056</c:v>
                </c:pt>
                <c:pt idx="60">
                  <c:v>2450116164</c:v>
                </c:pt>
                <c:pt idx="61">
                  <c:v>1576491024</c:v>
                </c:pt>
                <c:pt idx="62">
                  <c:v>1366166796</c:v>
                </c:pt>
                <c:pt idx="63">
                  <c:v>2472029640</c:v>
                </c:pt>
                <c:pt idx="64">
                  <c:v>2268193428</c:v>
                </c:pt>
                <c:pt idx="65">
                  <c:v>2623103076</c:v>
                </c:pt>
                <c:pt idx="66">
                  <c:v>1675478052</c:v>
                </c:pt>
                <c:pt idx="67">
                  <c:v>1823721384</c:v>
                </c:pt>
                <c:pt idx="68">
                  <c:v>2239193940</c:v>
                </c:pt>
                <c:pt idx="69">
                  <c:v>2013045420</c:v>
                </c:pt>
                <c:pt idx="70">
                  <c:v>1718188008</c:v>
                </c:pt>
                <c:pt idx="71">
                  <c:v>1853759724</c:v>
                </c:pt>
                <c:pt idx="72">
                  <c:v>2585296836</c:v>
                </c:pt>
                <c:pt idx="73">
                  <c:v>1474108980</c:v>
                </c:pt>
                <c:pt idx="74">
                  <c:v>1825684536</c:v>
                </c:pt>
                <c:pt idx="75">
                  <c:v>3259148844</c:v>
                </c:pt>
                <c:pt idx="76">
                  <c:v>3317454528</c:v>
                </c:pt>
                <c:pt idx="77">
                  <c:v>2566700256</c:v>
                </c:pt>
                <c:pt idx="78">
                  <c:v>1627971396</c:v>
                </c:pt>
                <c:pt idx="79">
                  <c:v>2325218676</c:v>
                </c:pt>
                <c:pt idx="80">
                  <c:v>2386065636</c:v>
                </c:pt>
                <c:pt idx="81">
                  <c:v>1894040184</c:v>
                </c:pt>
                <c:pt idx="82">
                  <c:v>2325713136</c:v>
                </c:pt>
                <c:pt idx="83">
                  <c:v>1942108392</c:v>
                </c:pt>
                <c:pt idx="84">
                  <c:v>3520741080</c:v>
                </c:pt>
                <c:pt idx="85">
                  <c:v>1295045904</c:v>
                </c:pt>
                <c:pt idx="86">
                  <c:v>1605752520</c:v>
                </c:pt>
                <c:pt idx="87">
                  <c:v>3199809480</c:v>
                </c:pt>
                <c:pt idx="88">
                  <c:v>3792958404</c:v>
                </c:pt>
                <c:pt idx="89">
                  <c:v>2804095188</c:v>
                </c:pt>
                <c:pt idx="90">
                  <c:v>1715583540</c:v>
                </c:pt>
                <c:pt idx="91">
                  <c:v>2247772632</c:v>
                </c:pt>
                <c:pt idx="92">
                  <c:v>2338079604</c:v>
                </c:pt>
                <c:pt idx="93">
                  <c:v>2128420248</c:v>
                </c:pt>
                <c:pt idx="94">
                  <c:v>1937753304</c:v>
                </c:pt>
                <c:pt idx="95">
                  <c:v>1814008776</c:v>
                </c:pt>
                <c:pt idx="96">
                  <c:v>3545731248</c:v>
                </c:pt>
                <c:pt idx="97">
                  <c:v>2133790212</c:v>
                </c:pt>
                <c:pt idx="98">
                  <c:v>2072632404</c:v>
                </c:pt>
                <c:pt idx="99">
                  <c:v>2566880076</c:v>
                </c:pt>
                <c:pt idx="100">
                  <c:v>3477088488</c:v>
                </c:pt>
                <c:pt idx="101">
                  <c:v>3592200456</c:v>
                </c:pt>
                <c:pt idx="102">
                  <c:v>2226468756</c:v>
                </c:pt>
                <c:pt idx="103">
                  <c:v>2510826768</c:v>
                </c:pt>
                <c:pt idx="104">
                  <c:v>2955288228</c:v>
                </c:pt>
                <c:pt idx="105">
                  <c:v>3868261524</c:v>
                </c:pt>
                <c:pt idx="106">
                  <c:v>2858071356</c:v>
                </c:pt>
                <c:pt idx="107">
                  <c:v>2092528128</c:v>
                </c:pt>
                <c:pt idx="108">
                  <c:v>4789484124</c:v>
                </c:pt>
                <c:pt idx="109">
                  <c:v>1718890344</c:v>
                </c:pt>
                <c:pt idx="110">
                  <c:v>1566393624</c:v>
                </c:pt>
                <c:pt idx="111">
                  <c:v>3060619380</c:v>
                </c:pt>
                <c:pt idx="112">
                  <c:v>5744458428</c:v>
                </c:pt>
                <c:pt idx="113">
                  <c:v>4516348536</c:v>
                </c:pt>
                <c:pt idx="114">
                  <c:v>3415009404</c:v>
                </c:pt>
                <c:pt idx="115">
                  <c:v>2605744512</c:v>
                </c:pt>
                <c:pt idx="116">
                  <c:v>3214878228</c:v>
                </c:pt>
                <c:pt idx="117">
                  <c:v>3441776832</c:v>
                </c:pt>
                <c:pt idx="118">
                  <c:v>2713479708</c:v>
                </c:pt>
                <c:pt idx="119">
                  <c:v>2441172924</c:v>
                </c:pt>
                <c:pt idx="120">
                  <c:v>4821905172</c:v>
                </c:pt>
                <c:pt idx="121">
                  <c:v>1654665276</c:v>
                </c:pt>
                <c:pt idx="122">
                  <c:v>1956278004</c:v>
                </c:pt>
                <c:pt idx="123">
                  <c:v>2949560364</c:v>
                </c:pt>
                <c:pt idx="124">
                  <c:v>5351789628</c:v>
                </c:pt>
                <c:pt idx="125">
                  <c:v>4723172808</c:v>
                </c:pt>
                <c:pt idx="126">
                  <c:v>2148605172</c:v>
                </c:pt>
                <c:pt idx="127">
                  <c:v>2119719072</c:v>
                </c:pt>
                <c:pt idx="128">
                  <c:v>3860861616</c:v>
                </c:pt>
                <c:pt idx="129">
                  <c:v>2932220748</c:v>
                </c:pt>
                <c:pt idx="130">
                  <c:v>2312467080</c:v>
                </c:pt>
                <c:pt idx="131">
                  <c:v>3443502252</c:v>
                </c:pt>
                <c:pt idx="132">
                  <c:v>4807731588</c:v>
                </c:pt>
                <c:pt idx="133">
                  <c:v>1592925852</c:v>
                </c:pt>
                <c:pt idx="134">
                  <c:v>2208277536</c:v>
                </c:pt>
                <c:pt idx="135">
                  <c:v>2459716344</c:v>
                </c:pt>
                <c:pt idx="136">
                  <c:v>4177397544</c:v>
                </c:pt>
                <c:pt idx="137">
                  <c:v>4307829156</c:v>
                </c:pt>
                <c:pt idx="138">
                  <c:v>2453619720</c:v>
                </c:pt>
                <c:pt idx="139">
                  <c:v>2575566552</c:v>
                </c:pt>
                <c:pt idx="140">
                  <c:v>2964854676</c:v>
                </c:pt>
                <c:pt idx="141">
                  <c:v>2010998880</c:v>
                </c:pt>
                <c:pt idx="142">
                  <c:v>2944984032</c:v>
                </c:pt>
                <c:pt idx="143">
                  <c:v>2485929792</c:v>
                </c:pt>
                <c:pt idx="144">
                  <c:v>3353911572</c:v>
                </c:pt>
                <c:pt idx="145">
                  <c:v>-249962088</c:v>
                </c:pt>
                <c:pt idx="146">
                  <c:v>1115754840</c:v>
                </c:pt>
                <c:pt idx="147">
                  <c:v>917415120</c:v>
                </c:pt>
                <c:pt idx="148">
                  <c:v>2584362120</c:v>
                </c:pt>
                <c:pt idx="149">
                  <c:v>3650369568</c:v>
                </c:pt>
                <c:pt idx="150">
                  <c:v>1929112524</c:v>
                </c:pt>
                <c:pt idx="151">
                  <c:v>2854215348</c:v>
                </c:pt>
                <c:pt idx="152">
                  <c:v>2669108256</c:v>
                </c:pt>
                <c:pt idx="153">
                  <c:v>2185402968</c:v>
                </c:pt>
                <c:pt idx="154">
                  <c:v>2940451824</c:v>
                </c:pt>
                <c:pt idx="155">
                  <c:v>2334417408</c:v>
                </c:pt>
                <c:pt idx="156">
                  <c:v>4242649248</c:v>
                </c:pt>
                <c:pt idx="157">
                  <c:v>1064742708</c:v>
                </c:pt>
                <c:pt idx="158">
                  <c:v>281336976</c:v>
                </c:pt>
                <c:pt idx="159">
                  <c:v>798141648</c:v>
                </c:pt>
                <c:pt idx="160">
                  <c:v>4030998156</c:v>
                </c:pt>
                <c:pt idx="161">
                  <c:v>3327258672</c:v>
                </c:pt>
                <c:pt idx="162">
                  <c:v>2206587912</c:v>
                </c:pt>
                <c:pt idx="163">
                  <c:v>2935438332</c:v>
                </c:pt>
                <c:pt idx="164">
                  <c:v>3034180704</c:v>
                </c:pt>
                <c:pt idx="165">
                  <c:v>2991828720</c:v>
                </c:pt>
                <c:pt idx="166">
                  <c:v>2494174308</c:v>
                </c:pt>
                <c:pt idx="167">
                  <c:v>1668133152</c:v>
                </c:pt>
                <c:pt idx="168">
                  <c:v>4506291432</c:v>
                </c:pt>
                <c:pt idx="169">
                  <c:v>367630764</c:v>
                </c:pt>
                <c:pt idx="170">
                  <c:v>449178612</c:v>
                </c:pt>
                <c:pt idx="171">
                  <c:v>2381343132</c:v>
                </c:pt>
                <c:pt idx="172">
                  <c:v>3634675464</c:v>
                </c:pt>
                <c:pt idx="173">
                  <c:v>2654063028</c:v>
                </c:pt>
                <c:pt idx="174">
                  <c:v>3172157640</c:v>
                </c:pt>
                <c:pt idx="175">
                  <c:v>2281247076</c:v>
                </c:pt>
                <c:pt idx="176">
                  <c:v>2894821440</c:v>
                </c:pt>
                <c:pt idx="177">
                  <c:v>3368356788</c:v>
                </c:pt>
                <c:pt idx="178">
                  <c:v>2525256804</c:v>
                </c:pt>
                <c:pt idx="179">
                  <c:v>2908840884</c:v>
                </c:pt>
                <c:pt idx="180">
                  <c:v>4879279032</c:v>
                </c:pt>
                <c:pt idx="181">
                  <c:v>2609505024</c:v>
                </c:pt>
                <c:pt idx="182">
                  <c:v>-1198455900</c:v>
                </c:pt>
                <c:pt idx="183">
                  <c:v>3328575336</c:v>
                </c:pt>
                <c:pt idx="184">
                  <c:v>3246593004</c:v>
                </c:pt>
                <c:pt idx="185">
                  <c:v>2793714876</c:v>
                </c:pt>
                <c:pt idx="186">
                  <c:v>3359788452</c:v>
                </c:pt>
                <c:pt idx="187">
                  <c:v>2181634704</c:v>
                </c:pt>
                <c:pt idx="188">
                  <c:v>4074844128</c:v>
                </c:pt>
                <c:pt idx="189">
                  <c:v>2906052084</c:v>
                </c:pt>
                <c:pt idx="190">
                  <c:v>2211307656</c:v>
                </c:pt>
                <c:pt idx="191">
                  <c:v>3169319232</c:v>
                </c:pt>
                <c:pt idx="192">
                  <c:v>4543932324</c:v>
                </c:pt>
                <c:pt idx="193">
                  <c:v>2903420472</c:v>
                </c:pt>
                <c:pt idx="194">
                  <c:v>-858699324</c:v>
                </c:pt>
                <c:pt idx="195">
                  <c:v>2479616748</c:v>
                </c:pt>
                <c:pt idx="196">
                  <c:v>2631298464</c:v>
                </c:pt>
                <c:pt idx="197">
                  <c:v>3803804388</c:v>
                </c:pt>
                <c:pt idx="198">
                  <c:v>3039714432</c:v>
                </c:pt>
                <c:pt idx="199">
                  <c:v>2232476004</c:v>
                </c:pt>
                <c:pt idx="200">
                  <c:v>4104975372</c:v>
                </c:pt>
                <c:pt idx="201">
                  <c:v>2982283980</c:v>
                </c:pt>
                <c:pt idx="202">
                  <c:v>2420603760</c:v>
                </c:pt>
                <c:pt idx="203">
                  <c:v>3422068728</c:v>
                </c:pt>
                <c:pt idx="204">
                  <c:v>3819369612</c:v>
                </c:pt>
                <c:pt idx="205">
                  <c:v>3334472868</c:v>
                </c:pt>
                <c:pt idx="206">
                  <c:v>-364605168</c:v>
                </c:pt>
                <c:pt idx="207">
                  <c:v>2814019872</c:v>
                </c:pt>
                <c:pt idx="208">
                  <c:v>3353922504</c:v>
                </c:pt>
                <c:pt idx="209">
                  <c:v>3453005388</c:v>
                </c:pt>
                <c:pt idx="210">
                  <c:v>3136489440</c:v>
                </c:pt>
                <c:pt idx="211">
                  <c:v>2953040664</c:v>
                </c:pt>
                <c:pt idx="212">
                  <c:v>3244613664</c:v>
                </c:pt>
                <c:pt idx="213">
                  <c:v>2537361288</c:v>
                </c:pt>
                <c:pt idx="214">
                  <c:v>3820075680</c:v>
                </c:pt>
                <c:pt idx="215">
                  <c:v>2783754612</c:v>
                </c:pt>
                <c:pt idx="216">
                  <c:v>3932244120</c:v>
                </c:pt>
                <c:pt idx="217">
                  <c:v>3541386888</c:v>
                </c:pt>
                <c:pt idx="218">
                  <c:v>1558101516</c:v>
                </c:pt>
                <c:pt idx="219">
                  <c:v>525054864</c:v>
                </c:pt>
                <c:pt idx="220">
                  <c:v>3040817688</c:v>
                </c:pt>
                <c:pt idx="221">
                  <c:v>3321121884</c:v>
                </c:pt>
                <c:pt idx="222">
                  <c:v>2515243752</c:v>
                </c:pt>
                <c:pt idx="223">
                  <c:v>3560282508</c:v>
                </c:pt>
                <c:pt idx="224">
                  <c:v>3327173220</c:v>
                </c:pt>
                <c:pt idx="225">
                  <c:v>3554504052</c:v>
                </c:pt>
                <c:pt idx="226">
                  <c:v>2581955844</c:v>
                </c:pt>
                <c:pt idx="227">
                  <c:v>2143648548</c:v>
                </c:pt>
                <c:pt idx="228">
                  <c:v>5574807948</c:v>
                </c:pt>
                <c:pt idx="229">
                  <c:v>2132851332</c:v>
                </c:pt>
                <c:pt idx="230">
                  <c:v>1249266660</c:v>
                </c:pt>
                <c:pt idx="231">
                  <c:v>2197511160</c:v>
                </c:pt>
                <c:pt idx="232">
                  <c:v>3468456876</c:v>
                </c:pt>
                <c:pt idx="233">
                  <c:v>2963546100</c:v>
                </c:pt>
                <c:pt idx="234">
                  <c:v>3326480268</c:v>
                </c:pt>
                <c:pt idx="235">
                  <c:v>2850605712</c:v>
                </c:pt>
                <c:pt idx="236">
                  <c:v>2883478092</c:v>
                </c:pt>
                <c:pt idx="237">
                  <c:v>4346762592</c:v>
                </c:pt>
                <c:pt idx="238">
                  <c:v>2583904584</c:v>
                </c:pt>
                <c:pt idx="239">
                  <c:v>2739975180</c:v>
                </c:pt>
                <c:pt idx="240">
                  <c:v>6246960240</c:v>
                </c:pt>
                <c:pt idx="241">
                  <c:v>2992993308</c:v>
                </c:pt>
                <c:pt idx="242">
                  <c:v>193268688</c:v>
                </c:pt>
                <c:pt idx="243">
                  <c:v>4994997084</c:v>
                </c:pt>
                <c:pt idx="244">
                  <c:v>2317619748</c:v>
                </c:pt>
                <c:pt idx="245">
                  <c:v>2826897504</c:v>
                </c:pt>
                <c:pt idx="246">
                  <c:v>4505078544</c:v>
                </c:pt>
                <c:pt idx="247">
                  <c:v>3280691508</c:v>
                </c:pt>
                <c:pt idx="248">
                  <c:v>3297925656</c:v>
                </c:pt>
                <c:pt idx="249">
                  <c:v>4709291820</c:v>
                </c:pt>
                <c:pt idx="250">
                  <c:v>3020021220</c:v>
                </c:pt>
                <c:pt idx="251">
                  <c:v>3717369756</c:v>
                </c:pt>
                <c:pt idx="252">
                  <c:v>4805737932</c:v>
                </c:pt>
                <c:pt idx="253">
                  <c:v>3115743072</c:v>
                </c:pt>
                <c:pt idx="254">
                  <c:v>713452512</c:v>
                </c:pt>
                <c:pt idx="255">
                  <c:v>6129681036</c:v>
                </c:pt>
                <c:pt idx="256">
                  <c:v>4063502196</c:v>
                </c:pt>
                <c:pt idx="257">
                  <c:v>3397702188</c:v>
                </c:pt>
                <c:pt idx="258">
                  <c:v>4420795524</c:v>
                </c:pt>
                <c:pt idx="259">
                  <c:v>2641412076</c:v>
                </c:pt>
                <c:pt idx="260">
                  <c:v>5404723788</c:v>
                </c:pt>
                <c:pt idx="261">
                  <c:v>4396910652</c:v>
                </c:pt>
                <c:pt idx="262">
                  <c:v>2488800000</c:v>
                </c:pt>
                <c:pt idx="263">
                  <c:v>4663147716</c:v>
                </c:pt>
                <c:pt idx="264">
                  <c:v>5726174376</c:v>
                </c:pt>
                <c:pt idx="265">
                  <c:v>2206712172</c:v>
                </c:pt>
                <c:pt idx="266">
                  <c:v>2211195984</c:v>
                </c:pt>
                <c:pt idx="267">
                  <c:v>2642654124</c:v>
                </c:pt>
                <c:pt idx="268">
                  <c:v>2108934420</c:v>
                </c:pt>
                <c:pt idx="269">
                  <c:v>4518853356</c:v>
                </c:pt>
                <c:pt idx="270">
                  <c:v>6749982072</c:v>
                </c:pt>
                <c:pt idx="271">
                  <c:v>3098304204</c:v>
                </c:pt>
                <c:pt idx="272">
                  <c:v>4020430104</c:v>
                </c:pt>
                <c:pt idx="273">
                  <c:v>3189122688</c:v>
                </c:pt>
                <c:pt idx="274">
                  <c:v>4615500828</c:v>
                </c:pt>
                <c:pt idx="275">
                  <c:v>3935292648</c:v>
                </c:pt>
                <c:pt idx="276">
                  <c:v>4837295628</c:v>
                </c:pt>
                <c:pt idx="277">
                  <c:v>3850669356</c:v>
                </c:pt>
                <c:pt idx="278">
                  <c:v>2732049000</c:v>
                </c:pt>
                <c:pt idx="279">
                  <c:v>2978309880</c:v>
                </c:pt>
                <c:pt idx="280">
                  <c:v>3283004376</c:v>
                </c:pt>
                <c:pt idx="281">
                  <c:v>6541161816</c:v>
                </c:pt>
                <c:pt idx="282">
                  <c:v>2497199616</c:v>
                </c:pt>
                <c:pt idx="283">
                  <c:v>4156322856</c:v>
                </c:pt>
                <c:pt idx="284">
                  <c:v>5505705468</c:v>
                </c:pt>
                <c:pt idx="285">
                  <c:v>3556798884</c:v>
                </c:pt>
                <c:pt idx="286">
                  <c:v>5369661228</c:v>
                </c:pt>
                <c:pt idx="287">
                  <c:v>4623390276</c:v>
                </c:pt>
                <c:pt idx="288">
                  <c:v>6597794304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90F-4986-8C31-7DEDE43131B8}"/>
            </c:ext>
          </c:extLst>
        </c:ser>
        <c:ser>
          <c:idx val="1"/>
          <c:order val="1"/>
          <c:spPr>
            <a:ln w="3175" cap="rnd">
              <a:solidFill>
                <a:schemeClr val="tx1">
                  <a:lumMod val="85000"/>
                  <a:alpha val="5000"/>
                </a:schemeClr>
              </a:solidFill>
              <a:round/>
            </a:ln>
            <a:effectLst/>
          </c:spPr>
          <c:marker>
            <c:symbol val="none"/>
          </c:marker>
          <c:dLbls>
            <c:delete val="1"/>
          </c:dLbls>
          <c:cat>
            <c:numRef>
              <c:f>big4_r12!$A$2:$A$310</c:f>
              <c:numCache>
                <c:formatCode>mmm\-yy</c:formatCode>
                <c:ptCount val="309"/>
                <c:pt idx="0">
                  <c:v>35796</c:v>
                </c:pt>
                <c:pt idx="1">
                  <c:v>35827</c:v>
                </c:pt>
                <c:pt idx="2">
                  <c:v>35855</c:v>
                </c:pt>
                <c:pt idx="3">
                  <c:v>35886</c:v>
                </c:pt>
                <c:pt idx="4">
                  <c:v>35916</c:v>
                </c:pt>
                <c:pt idx="5">
                  <c:v>35947</c:v>
                </c:pt>
                <c:pt idx="6">
                  <c:v>35977</c:v>
                </c:pt>
                <c:pt idx="7">
                  <c:v>36008</c:v>
                </c:pt>
                <c:pt idx="8">
                  <c:v>36039</c:v>
                </c:pt>
                <c:pt idx="9">
                  <c:v>36069</c:v>
                </c:pt>
                <c:pt idx="10">
                  <c:v>36100</c:v>
                </c:pt>
                <c:pt idx="11">
                  <c:v>36130</c:v>
                </c:pt>
                <c:pt idx="12">
                  <c:v>36161</c:v>
                </c:pt>
                <c:pt idx="13">
                  <c:v>36192</c:v>
                </c:pt>
                <c:pt idx="14">
                  <c:v>36220</c:v>
                </c:pt>
                <c:pt idx="15">
                  <c:v>36251</c:v>
                </c:pt>
                <c:pt idx="16">
                  <c:v>36281</c:v>
                </c:pt>
                <c:pt idx="17">
                  <c:v>36312</c:v>
                </c:pt>
                <c:pt idx="18">
                  <c:v>36342</c:v>
                </c:pt>
                <c:pt idx="19">
                  <c:v>36373</c:v>
                </c:pt>
                <c:pt idx="20">
                  <c:v>36404</c:v>
                </c:pt>
                <c:pt idx="21">
                  <c:v>36434</c:v>
                </c:pt>
                <c:pt idx="22">
                  <c:v>36465</c:v>
                </c:pt>
                <c:pt idx="23">
                  <c:v>36495</c:v>
                </c:pt>
                <c:pt idx="24">
                  <c:v>36526</c:v>
                </c:pt>
                <c:pt idx="25">
                  <c:v>36557</c:v>
                </c:pt>
                <c:pt idx="26">
                  <c:v>36586</c:v>
                </c:pt>
                <c:pt idx="27">
                  <c:v>36617</c:v>
                </c:pt>
                <c:pt idx="28">
                  <c:v>36647</c:v>
                </c:pt>
                <c:pt idx="29">
                  <c:v>36678</c:v>
                </c:pt>
                <c:pt idx="30">
                  <c:v>36708</c:v>
                </c:pt>
                <c:pt idx="31">
                  <c:v>36739</c:v>
                </c:pt>
                <c:pt idx="32">
                  <c:v>36770</c:v>
                </c:pt>
                <c:pt idx="33">
                  <c:v>36800</c:v>
                </c:pt>
                <c:pt idx="34">
                  <c:v>36831</c:v>
                </c:pt>
                <c:pt idx="35">
                  <c:v>36861</c:v>
                </c:pt>
                <c:pt idx="36">
                  <c:v>36892</c:v>
                </c:pt>
                <c:pt idx="37">
                  <c:v>36923</c:v>
                </c:pt>
                <c:pt idx="38">
                  <c:v>36951</c:v>
                </c:pt>
                <c:pt idx="39">
                  <c:v>36982</c:v>
                </c:pt>
                <c:pt idx="40">
                  <c:v>37012</c:v>
                </c:pt>
                <c:pt idx="41">
                  <c:v>37043</c:v>
                </c:pt>
                <c:pt idx="42">
                  <c:v>37073</c:v>
                </c:pt>
                <c:pt idx="43">
                  <c:v>37104</c:v>
                </c:pt>
                <c:pt idx="44">
                  <c:v>37135</c:v>
                </c:pt>
                <c:pt idx="45">
                  <c:v>37165</c:v>
                </c:pt>
                <c:pt idx="46">
                  <c:v>37196</c:v>
                </c:pt>
                <c:pt idx="47">
                  <c:v>37226</c:v>
                </c:pt>
                <c:pt idx="48">
                  <c:v>37257</c:v>
                </c:pt>
                <c:pt idx="49">
                  <c:v>37288</c:v>
                </c:pt>
                <c:pt idx="50">
                  <c:v>37316</c:v>
                </c:pt>
                <c:pt idx="51">
                  <c:v>37347</c:v>
                </c:pt>
                <c:pt idx="52">
                  <c:v>37377</c:v>
                </c:pt>
                <c:pt idx="53">
                  <c:v>37408</c:v>
                </c:pt>
                <c:pt idx="54">
                  <c:v>37438</c:v>
                </c:pt>
                <c:pt idx="55">
                  <c:v>37469</c:v>
                </c:pt>
                <c:pt idx="56">
                  <c:v>37500</c:v>
                </c:pt>
                <c:pt idx="57">
                  <c:v>37530</c:v>
                </c:pt>
                <c:pt idx="58">
                  <c:v>37561</c:v>
                </c:pt>
                <c:pt idx="59">
                  <c:v>37591</c:v>
                </c:pt>
                <c:pt idx="60">
                  <c:v>37622</c:v>
                </c:pt>
                <c:pt idx="61">
                  <c:v>37653</c:v>
                </c:pt>
                <c:pt idx="62">
                  <c:v>37681</c:v>
                </c:pt>
                <c:pt idx="63">
                  <c:v>37712</c:v>
                </c:pt>
                <c:pt idx="64">
                  <c:v>37742</c:v>
                </c:pt>
                <c:pt idx="65">
                  <c:v>37773</c:v>
                </c:pt>
                <c:pt idx="66">
                  <c:v>37803</c:v>
                </c:pt>
                <c:pt idx="67">
                  <c:v>37834</c:v>
                </c:pt>
                <c:pt idx="68">
                  <c:v>37865</c:v>
                </c:pt>
                <c:pt idx="69">
                  <c:v>37895</c:v>
                </c:pt>
                <c:pt idx="70">
                  <c:v>37926</c:v>
                </c:pt>
                <c:pt idx="71">
                  <c:v>37956</c:v>
                </c:pt>
                <c:pt idx="72">
                  <c:v>37987</c:v>
                </c:pt>
                <c:pt idx="73">
                  <c:v>38018</c:v>
                </c:pt>
                <c:pt idx="74">
                  <c:v>38047</c:v>
                </c:pt>
                <c:pt idx="75">
                  <c:v>38078</c:v>
                </c:pt>
                <c:pt idx="76">
                  <c:v>38108</c:v>
                </c:pt>
                <c:pt idx="77">
                  <c:v>38139</c:v>
                </c:pt>
                <c:pt idx="78">
                  <c:v>38169</c:v>
                </c:pt>
                <c:pt idx="79">
                  <c:v>38200</c:v>
                </c:pt>
                <c:pt idx="80">
                  <c:v>38231</c:v>
                </c:pt>
                <c:pt idx="81">
                  <c:v>38261</c:v>
                </c:pt>
                <c:pt idx="82">
                  <c:v>38292</c:v>
                </c:pt>
                <c:pt idx="83">
                  <c:v>38322</c:v>
                </c:pt>
                <c:pt idx="84">
                  <c:v>38353</c:v>
                </c:pt>
                <c:pt idx="85">
                  <c:v>38384</c:v>
                </c:pt>
                <c:pt idx="86">
                  <c:v>38412</c:v>
                </c:pt>
                <c:pt idx="87">
                  <c:v>38443</c:v>
                </c:pt>
                <c:pt idx="88">
                  <c:v>38473</c:v>
                </c:pt>
                <c:pt idx="89">
                  <c:v>38504</c:v>
                </c:pt>
                <c:pt idx="90">
                  <c:v>38534</c:v>
                </c:pt>
                <c:pt idx="91">
                  <c:v>38565</c:v>
                </c:pt>
                <c:pt idx="92">
                  <c:v>38596</c:v>
                </c:pt>
                <c:pt idx="93">
                  <c:v>38626</c:v>
                </c:pt>
                <c:pt idx="94">
                  <c:v>38657</c:v>
                </c:pt>
                <c:pt idx="95">
                  <c:v>38687</c:v>
                </c:pt>
                <c:pt idx="96">
                  <c:v>38718</c:v>
                </c:pt>
                <c:pt idx="97">
                  <c:v>38749</c:v>
                </c:pt>
                <c:pt idx="98">
                  <c:v>38777</c:v>
                </c:pt>
                <c:pt idx="99">
                  <c:v>38808</c:v>
                </c:pt>
                <c:pt idx="100">
                  <c:v>38838</c:v>
                </c:pt>
                <c:pt idx="101">
                  <c:v>38869</c:v>
                </c:pt>
                <c:pt idx="102">
                  <c:v>38899</c:v>
                </c:pt>
                <c:pt idx="103">
                  <c:v>38930</c:v>
                </c:pt>
                <c:pt idx="104">
                  <c:v>38961</c:v>
                </c:pt>
                <c:pt idx="105">
                  <c:v>38991</c:v>
                </c:pt>
                <c:pt idx="106">
                  <c:v>39022</c:v>
                </c:pt>
                <c:pt idx="107">
                  <c:v>39052</c:v>
                </c:pt>
                <c:pt idx="108">
                  <c:v>39083</c:v>
                </c:pt>
                <c:pt idx="109">
                  <c:v>39114</c:v>
                </c:pt>
                <c:pt idx="110">
                  <c:v>39142</c:v>
                </c:pt>
                <c:pt idx="111">
                  <c:v>39173</c:v>
                </c:pt>
                <c:pt idx="112">
                  <c:v>39203</c:v>
                </c:pt>
                <c:pt idx="113">
                  <c:v>39234</c:v>
                </c:pt>
                <c:pt idx="114">
                  <c:v>39264</c:v>
                </c:pt>
                <c:pt idx="115">
                  <c:v>39295</c:v>
                </c:pt>
                <c:pt idx="116">
                  <c:v>39326</c:v>
                </c:pt>
                <c:pt idx="117">
                  <c:v>39356</c:v>
                </c:pt>
                <c:pt idx="118">
                  <c:v>39387</c:v>
                </c:pt>
                <c:pt idx="119">
                  <c:v>39417</c:v>
                </c:pt>
                <c:pt idx="120">
                  <c:v>39448</c:v>
                </c:pt>
                <c:pt idx="121">
                  <c:v>39479</c:v>
                </c:pt>
                <c:pt idx="122">
                  <c:v>39508</c:v>
                </c:pt>
                <c:pt idx="123">
                  <c:v>39539</c:v>
                </c:pt>
                <c:pt idx="124">
                  <c:v>39569</c:v>
                </c:pt>
                <c:pt idx="125">
                  <c:v>39600</c:v>
                </c:pt>
                <c:pt idx="126">
                  <c:v>39630</c:v>
                </c:pt>
                <c:pt idx="127">
                  <c:v>39661</c:v>
                </c:pt>
                <c:pt idx="128">
                  <c:v>39692</c:v>
                </c:pt>
                <c:pt idx="129">
                  <c:v>39722</c:v>
                </c:pt>
                <c:pt idx="130">
                  <c:v>39753</c:v>
                </c:pt>
                <c:pt idx="131">
                  <c:v>39783</c:v>
                </c:pt>
                <c:pt idx="132">
                  <c:v>39814</c:v>
                </c:pt>
                <c:pt idx="133">
                  <c:v>39845</c:v>
                </c:pt>
                <c:pt idx="134">
                  <c:v>39873</c:v>
                </c:pt>
                <c:pt idx="135">
                  <c:v>39904</c:v>
                </c:pt>
                <c:pt idx="136">
                  <c:v>39934</c:v>
                </c:pt>
                <c:pt idx="137">
                  <c:v>39965</c:v>
                </c:pt>
                <c:pt idx="138">
                  <c:v>39995</c:v>
                </c:pt>
                <c:pt idx="139">
                  <c:v>40026</c:v>
                </c:pt>
                <c:pt idx="140">
                  <c:v>40057</c:v>
                </c:pt>
                <c:pt idx="141">
                  <c:v>40087</c:v>
                </c:pt>
                <c:pt idx="142">
                  <c:v>40118</c:v>
                </c:pt>
                <c:pt idx="143">
                  <c:v>40148</c:v>
                </c:pt>
                <c:pt idx="144">
                  <c:v>40179</c:v>
                </c:pt>
                <c:pt idx="145">
                  <c:v>40210</c:v>
                </c:pt>
                <c:pt idx="146">
                  <c:v>40238</c:v>
                </c:pt>
                <c:pt idx="147">
                  <c:v>40269</c:v>
                </c:pt>
                <c:pt idx="148">
                  <c:v>40299</c:v>
                </c:pt>
                <c:pt idx="149">
                  <c:v>40330</c:v>
                </c:pt>
                <c:pt idx="150">
                  <c:v>40360</c:v>
                </c:pt>
                <c:pt idx="151">
                  <c:v>40391</c:v>
                </c:pt>
                <c:pt idx="152">
                  <c:v>40422</c:v>
                </c:pt>
                <c:pt idx="153">
                  <c:v>40452</c:v>
                </c:pt>
                <c:pt idx="154">
                  <c:v>40483</c:v>
                </c:pt>
                <c:pt idx="155">
                  <c:v>40513</c:v>
                </c:pt>
                <c:pt idx="156">
                  <c:v>40544</c:v>
                </c:pt>
                <c:pt idx="157">
                  <c:v>40575</c:v>
                </c:pt>
                <c:pt idx="158">
                  <c:v>40603</c:v>
                </c:pt>
                <c:pt idx="159">
                  <c:v>40634</c:v>
                </c:pt>
                <c:pt idx="160">
                  <c:v>40664</c:v>
                </c:pt>
                <c:pt idx="161">
                  <c:v>40695</c:v>
                </c:pt>
                <c:pt idx="162">
                  <c:v>40725</c:v>
                </c:pt>
                <c:pt idx="163">
                  <c:v>40756</c:v>
                </c:pt>
                <c:pt idx="164">
                  <c:v>40787</c:v>
                </c:pt>
                <c:pt idx="165">
                  <c:v>40817</c:v>
                </c:pt>
                <c:pt idx="166">
                  <c:v>40848</c:v>
                </c:pt>
                <c:pt idx="167">
                  <c:v>40878</c:v>
                </c:pt>
                <c:pt idx="168">
                  <c:v>40909</c:v>
                </c:pt>
                <c:pt idx="169">
                  <c:v>40940</c:v>
                </c:pt>
                <c:pt idx="170">
                  <c:v>40969</c:v>
                </c:pt>
                <c:pt idx="171">
                  <c:v>41000</c:v>
                </c:pt>
                <c:pt idx="172">
                  <c:v>41030</c:v>
                </c:pt>
                <c:pt idx="173">
                  <c:v>41061</c:v>
                </c:pt>
                <c:pt idx="174">
                  <c:v>41091</c:v>
                </c:pt>
                <c:pt idx="175">
                  <c:v>41122</c:v>
                </c:pt>
                <c:pt idx="176">
                  <c:v>41153</c:v>
                </c:pt>
                <c:pt idx="177">
                  <c:v>41183</c:v>
                </c:pt>
                <c:pt idx="178">
                  <c:v>41214</c:v>
                </c:pt>
                <c:pt idx="179">
                  <c:v>41244</c:v>
                </c:pt>
                <c:pt idx="180">
                  <c:v>41275</c:v>
                </c:pt>
                <c:pt idx="181">
                  <c:v>41306</c:v>
                </c:pt>
                <c:pt idx="182">
                  <c:v>41334</c:v>
                </c:pt>
                <c:pt idx="183">
                  <c:v>41365</c:v>
                </c:pt>
                <c:pt idx="184">
                  <c:v>41395</c:v>
                </c:pt>
                <c:pt idx="185">
                  <c:v>41426</c:v>
                </c:pt>
                <c:pt idx="186">
                  <c:v>41456</c:v>
                </c:pt>
                <c:pt idx="187">
                  <c:v>41487</c:v>
                </c:pt>
                <c:pt idx="188">
                  <c:v>41518</c:v>
                </c:pt>
                <c:pt idx="189">
                  <c:v>41548</c:v>
                </c:pt>
                <c:pt idx="190">
                  <c:v>41579</c:v>
                </c:pt>
                <c:pt idx="191">
                  <c:v>41609</c:v>
                </c:pt>
                <c:pt idx="192">
                  <c:v>41640</c:v>
                </c:pt>
                <c:pt idx="193">
                  <c:v>41671</c:v>
                </c:pt>
                <c:pt idx="194">
                  <c:v>41699</c:v>
                </c:pt>
                <c:pt idx="195">
                  <c:v>41730</c:v>
                </c:pt>
                <c:pt idx="196">
                  <c:v>41760</c:v>
                </c:pt>
                <c:pt idx="197">
                  <c:v>41791</c:v>
                </c:pt>
                <c:pt idx="198">
                  <c:v>41821</c:v>
                </c:pt>
                <c:pt idx="199">
                  <c:v>41852</c:v>
                </c:pt>
                <c:pt idx="200">
                  <c:v>41883</c:v>
                </c:pt>
                <c:pt idx="201">
                  <c:v>41913</c:v>
                </c:pt>
                <c:pt idx="202">
                  <c:v>41944</c:v>
                </c:pt>
                <c:pt idx="203">
                  <c:v>41974</c:v>
                </c:pt>
                <c:pt idx="204">
                  <c:v>42005</c:v>
                </c:pt>
                <c:pt idx="205">
                  <c:v>42036</c:v>
                </c:pt>
                <c:pt idx="206">
                  <c:v>42064</c:v>
                </c:pt>
                <c:pt idx="207">
                  <c:v>42095</c:v>
                </c:pt>
                <c:pt idx="208">
                  <c:v>42125</c:v>
                </c:pt>
                <c:pt idx="209">
                  <c:v>42156</c:v>
                </c:pt>
                <c:pt idx="210">
                  <c:v>42186</c:v>
                </c:pt>
                <c:pt idx="211">
                  <c:v>42217</c:v>
                </c:pt>
                <c:pt idx="212">
                  <c:v>42248</c:v>
                </c:pt>
                <c:pt idx="213">
                  <c:v>42278</c:v>
                </c:pt>
                <c:pt idx="214">
                  <c:v>42309</c:v>
                </c:pt>
                <c:pt idx="215">
                  <c:v>42339</c:v>
                </c:pt>
                <c:pt idx="216">
                  <c:v>42370</c:v>
                </c:pt>
                <c:pt idx="217">
                  <c:v>42401</c:v>
                </c:pt>
                <c:pt idx="218">
                  <c:v>42430</c:v>
                </c:pt>
                <c:pt idx="219">
                  <c:v>42461</c:v>
                </c:pt>
                <c:pt idx="220">
                  <c:v>42491</c:v>
                </c:pt>
                <c:pt idx="221">
                  <c:v>42522</c:v>
                </c:pt>
                <c:pt idx="222">
                  <c:v>42552</c:v>
                </c:pt>
                <c:pt idx="223">
                  <c:v>42583</c:v>
                </c:pt>
                <c:pt idx="224">
                  <c:v>42614</c:v>
                </c:pt>
                <c:pt idx="225">
                  <c:v>42644</c:v>
                </c:pt>
                <c:pt idx="226">
                  <c:v>42675</c:v>
                </c:pt>
                <c:pt idx="227">
                  <c:v>42705</c:v>
                </c:pt>
                <c:pt idx="228">
                  <c:v>42736</c:v>
                </c:pt>
                <c:pt idx="229">
                  <c:v>42767</c:v>
                </c:pt>
                <c:pt idx="230">
                  <c:v>42795</c:v>
                </c:pt>
                <c:pt idx="231">
                  <c:v>42826</c:v>
                </c:pt>
                <c:pt idx="232">
                  <c:v>42856</c:v>
                </c:pt>
                <c:pt idx="233">
                  <c:v>42887</c:v>
                </c:pt>
                <c:pt idx="234">
                  <c:v>42917</c:v>
                </c:pt>
                <c:pt idx="235">
                  <c:v>42948</c:v>
                </c:pt>
                <c:pt idx="236">
                  <c:v>42979</c:v>
                </c:pt>
                <c:pt idx="237">
                  <c:v>43009</c:v>
                </c:pt>
                <c:pt idx="238">
                  <c:v>43040</c:v>
                </c:pt>
                <c:pt idx="239">
                  <c:v>43070</c:v>
                </c:pt>
                <c:pt idx="240">
                  <c:v>43101</c:v>
                </c:pt>
                <c:pt idx="241">
                  <c:v>43132</c:v>
                </c:pt>
                <c:pt idx="242">
                  <c:v>43160</c:v>
                </c:pt>
                <c:pt idx="243">
                  <c:v>43191</c:v>
                </c:pt>
                <c:pt idx="244">
                  <c:v>43221</c:v>
                </c:pt>
                <c:pt idx="245">
                  <c:v>43252</c:v>
                </c:pt>
                <c:pt idx="246">
                  <c:v>43282</c:v>
                </c:pt>
                <c:pt idx="247">
                  <c:v>43313</c:v>
                </c:pt>
                <c:pt idx="248">
                  <c:v>43344</c:v>
                </c:pt>
                <c:pt idx="249">
                  <c:v>43374</c:v>
                </c:pt>
                <c:pt idx="250">
                  <c:v>43405</c:v>
                </c:pt>
                <c:pt idx="251">
                  <c:v>43435</c:v>
                </c:pt>
                <c:pt idx="252">
                  <c:v>43466</c:v>
                </c:pt>
                <c:pt idx="253">
                  <c:v>43497</c:v>
                </c:pt>
                <c:pt idx="254">
                  <c:v>43525</c:v>
                </c:pt>
                <c:pt idx="255">
                  <c:v>43556</c:v>
                </c:pt>
                <c:pt idx="256">
                  <c:v>43586</c:v>
                </c:pt>
                <c:pt idx="257">
                  <c:v>43617</c:v>
                </c:pt>
                <c:pt idx="258">
                  <c:v>43647</c:v>
                </c:pt>
                <c:pt idx="259">
                  <c:v>43678</c:v>
                </c:pt>
                <c:pt idx="260">
                  <c:v>43709</c:v>
                </c:pt>
                <c:pt idx="261">
                  <c:v>43739</c:v>
                </c:pt>
                <c:pt idx="262">
                  <c:v>43770</c:v>
                </c:pt>
                <c:pt idx="263">
                  <c:v>43800</c:v>
                </c:pt>
                <c:pt idx="264">
                  <c:v>43831</c:v>
                </c:pt>
                <c:pt idx="265">
                  <c:v>43862</c:v>
                </c:pt>
                <c:pt idx="266">
                  <c:v>43891</c:v>
                </c:pt>
                <c:pt idx="267">
                  <c:v>43922</c:v>
                </c:pt>
                <c:pt idx="268">
                  <c:v>43952</c:v>
                </c:pt>
                <c:pt idx="269">
                  <c:v>43983</c:v>
                </c:pt>
                <c:pt idx="270">
                  <c:v>44013</c:v>
                </c:pt>
                <c:pt idx="271">
                  <c:v>44044</c:v>
                </c:pt>
                <c:pt idx="272">
                  <c:v>44075</c:v>
                </c:pt>
                <c:pt idx="273">
                  <c:v>44105</c:v>
                </c:pt>
                <c:pt idx="274">
                  <c:v>44136</c:v>
                </c:pt>
                <c:pt idx="275">
                  <c:v>44166</c:v>
                </c:pt>
                <c:pt idx="276">
                  <c:v>44197</c:v>
                </c:pt>
                <c:pt idx="277">
                  <c:v>44228</c:v>
                </c:pt>
                <c:pt idx="278">
                  <c:v>44256</c:v>
                </c:pt>
                <c:pt idx="279">
                  <c:v>44287</c:v>
                </c:pt>
                <c:pt idx="280">
                  <c:v>44317</c:v>
                </c:pt>
                <c:pt idx="281">
                  <c:v>44348</c:v>
                </c:pt>
                <c:pt idx="282">
                  <c:v>44378</c:v>
                </c:pt>
                <c:pt idx="283">
                  <c:v>44409</c:v>
                </c:pt>
                <c:pt idx="284">
                  <c:v>44440</c:v>
                </c:pt>
                <c:pt idx="285">
                  <c:v>44470</c:v>
                </c:pt>
                <c:pt idx="286">
                  <c:v>44501</c:v>
                </c:pt>
                <c:pt idx="287">
                  <c:v>44531</c:v>
                </c:pt>
                <c:pt idx="288">
                  <c:v>44562</c:v>
                </c:pt>
                <c:pt idx="289">
                  <c:v>44593</c:v>
                </c:pt>
                <c:pt idx="290">
                  <c:v>44621</c:v>
                </c:pt>
                <c:pt idx="291">
                  <c:v>44652</c:v>
                </c:pt>
                <c:pt idx="292">
                  <c:v>44682</c:v>
                </c:pt>
                <c:pt idx="293">
                  <c:v>44713</c:v>
                </c:pt>
                <c:pt idx="294">
                  <c:v>44743</c:v>
                </c:pt>
                <c:pt idx="295">
                  <c:v>44774</c:v>
                </c:pt>
                <c:pt idx="296">
                  <c:v>44805</c:v>
                </c:pt>
                <c:pt idx="297">
                  <c:v>44835</c:v>
                </c:pt>
                <c:pt idx="298">
                  <c:v>44866</c:v>
                </c:pt>
                <c:pt idx="299">
                  <c:v>44896</c:v>
                </c:pt>
                <c:pt idx="300">
                  <c:v>44927</c:v>
                </c:pt>
                <c:pt idx="301">
                  <c:v>44958</c:v>
                </c:pt>
                <c:pt idx="302">
                  <c:v>44986</c:v>
                </c:pt>
                <c:pt idx="303">
                  <c:v>45017</c:v>
                </c:pt>
                <c:pt idx="304">
                  <c:v>45047</c:v>
                </c:pt>
                <c:pt idx="305">
                  <c:v>45078</c:v>
                </c:pt>
                <c:pt idx="306">
                  <c:v>45108</c:v>
                </c:pt>
                <c:pt idx="307">
                  <c:v>45139</c:v>
                </c:pt>
                <c:pt idx="308">
                  <c:v>45170</c:v>
                </c:pt>
              </c:numCache>
            </c:numRef>
          </c:cat>
          <c:val>
            <c:numRef>
              <c:f>big4_r12!$G$2:$G$310</c:f>
              <c:numCache>
                <c:formatCode>General</c:formatCode>
                <c:ptCount val="309"/>
                <c:pt idx="289" formatCode="#,##0_);[Red]\(#,##0\)">
                  <c:v>3819517548</c:v>
                </c:pt>
                <c:pt idx="290" formatCode="#,##0_);[Red]\(#,##0\)">
                  <c:v>1480478424</c:v>
                </c:pt>
                <c:pt idx="291" formatCode="#,##0_);[Red]\(#,##0\)">
                  <c:v>6337714056</c:v>
                </c:pt>
                <c:pt idx="292" formatCode="#,##0_);[Red]\(#,##0\)">
                  <c:v>5596204572</c:v>
                </c:pt>
                <c:pt idx="293" formatCode="#,##0_);[Red]\(#,##0\)">
                  <c:v>4395212700</c:v>
                </c:pt>
                <c:pt idx="294" formatCode="#,##0_);[Red]\(#,##0\)">
                  <c:v>2911030848</c:v>
                </c:pt>
                <c:pt idx="295" formatCode="#,##0_);[Red]\(#,##0\)">
                  <c:v>4875134004</c:v>
                </c:pt>
                <c:pt idx="296" formatCode="#,##0_);[Red]\(#,##0\)">
                  <c:v>5052802560</c:v>
                </c:pt>
                <c:pt idx="297" formatCode="#,##0_);[Red]\(#,##0\)">
                  <c:v>5472802560</c:v>
                </c:pt>
                <c:pt idx="298" formatCode="#,##0_);[Red]\(#,##0\)">
                  <c:v>3491492292</c:v>
                </c:pt>
                <c:pt idx="299" formatCode="#,##0_);[Red]\(#,##0\)">
                  <c:v>2817820740</c:v>
                </c:pt>
                <c:pt idx="300" formatCode="#,##0_);[Red]\(#,##0\)">
                  <c:v>7433778000</c:v>
                </c:pt>
                <c:pt idx="301" formatCode="#,##0_);[Red]\(#,##0\)">
                  <c:v>2740440372</c:v>
                </c:pt>
                <c:pt idx="302" formatCode="#,##0_);[Red]\(#,##0\)">
                  <c:v>2601246360</c:v>
                </c:pt>
                <c:pt idx="303" formatCode="#,##0_);[Red]\(#,##0\)">
                  <c:v>6287430132</c:v>
                </c:pt>
                <c:pt idx="304" formatCode="#,##0_);[Red]\(#,##0\)">
                  <c:v>6202569408</c:v>
                </c:pt>
                <c:pt idx="305" formatCode="#,##0_);[Red]\(#,##0\)">
                  <c:v>4786451892</c:v>
                </c:pt>
                <c:pt idx="306" formatCode="#,##0_);[Red]\(#,##0\)">
                  <c:v>4401332856</c:v>
                </c:pt>
                <c:pt idx="307" formatCode="#,##0_);[Red]\(#,##0\)">
                  <c:v>3823727040</c:v>
                </c:pt>
                <c:pt idx="308" formatCode="#,##0_);[Red]\(#,##0\)">
                  <c:v>4112325084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90F-4986-8C31-7DEDE43131B8}"/>
            </c:ext>
          </c:extLst>
        </c:ser>
        <c:ser>
          <c:idx val="2"/>
          <c:order val="2"/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dLbls>
            <c:delete val="1"/>
          </c:dLbls>
          <c:cat>
            <c:numRef>
              <c:f>big4_r12!$A$2:$A$310</c:f>
              <c:numCache>
                <c:formatCode>mmm\-yy</c:formatCode>
                <c:ptCount val="309"/>
                <c:pt idx="0">
                  <c:v>35796</c:v>
                </c:pt>
                <c:pt idx="1">
                  <c:v>35827</c:v>
                </c:pt>
                <c:pt idx="2">
                  <c:v>35855</c:v>
                </c:pt>
                <c:pt idx="3">
                  <c:v>35886</c:v>
                </c:pt>
                <c:pt idx="4">
                  <c:v>35916</c:v>
                </c:pt>
                <c:pt idx="5">
                  <c:v>35947</c:v>
                </c:pt>
                <c:pt idx="6">
                  <c:v>35977</c:v>
                </c:pt>
                <c:pt idx="7">
                  <c:v>36008</c:v>
                </c:pt>
                <c:pt idx="8">
                  <c:v>36039</c:v>
                </c:pt>
                <c:pt idx="9">
                  <c:v>36069</c:v>
                </c:pt>
                <c:pt idx="10">
                  <c:v>36100</c:v>
                </c:pt>
                <c:pt idx="11">
                  <c:v>36130</c:v>
                </c:pt>
                <c:pt idx="12">
                  <c:v>36161</c:v>
                </c:pt>
                <c:pt idx="13">
                  <c:v>36192</c:v>
                </c:pt>
                <c:pt idx="14">
                  <c:v>36220</c:v>
                </c:pt>
                <c:pt idx="15">
                  <c:v>36251</c:v>
                </c:pt>
                <c:pt idx="16">
                  <c:v>36281</c:v>
                </c:pt>
                <c:pt idx="17">
                  <c:v>36312</c:v>
                </c:pt>
                <c:pt idx="18">
                  <c:v>36342</c:v>
                </c:pt>
                <c:pt idx="19">
                  <c:v>36373</c:v>
                </c:pt>
                <c:pt idx="20">
                  <c:v>36404</c:v>
                </c:pt>
                <c:pt idx="21">
                  <c:v>36434</c:v>
                </c:pt>
                <c:pt idx="22">
                  <c:v>36465</c:v>
                </c:pt>
                <c:pt idx="23">
                  <c:v>36495</c:v>
                </c:pt>
                <c:pt idx="24">
                  <c:v>36526</c:v>
                </c:pt>
                <c:pt idx="25">
                  <c:v>36557</c:v>
                </c:pt>
                <c:pt idx="26">
                  <c:v>36586</c:v>
                </c:pt>
                <c:pt idx="27">
                  <c:v>36617</c:v>
                </c:pt>
                <c:pt idx="28">
                  <c:v>36647</c:v>
                </c:pt>
                <c:pt idx="29">
                  <c:v>36678</c:v>
                </c:pt>
                <c:pt idx="30">
                  <c:v>36708</c:v>
                </c:pt>
                <c:pt idx="31">
                  <c:v>36739</c:v>
                </c:pt>
                <c:pt idx="32">
                  <c:v>36770</c:v>
                </c:pt>
                <c:pt idx="33">
                  <c:v>36800</c:v>
                </c:pt>
                <c:pt idx="34">
                  <c:v>36831</c:v>
                </c:pt>
                <c:pt idx="35">
                  <c:v>36861</c:v>
                </c:pt>
                <c:pt idx="36">
                  <c:v>36892</c:v>
                </c:pt>
                <c:pt idx="37">
                  <c:v>36923</c:v>
                </c:pt>
                <c:pt idx="38">
                  <c:v>36951</c:v>
                </c:pt>
                <c:pt idx="39">
                  <c:v>36982</c:v>
                </c:pt>
                <c:pt idx="40">
                  <c:v>37012</c:v>
                </c:pt>
                <c:pt idx="41">
                  <c:v>37043</c:v>
                </c:pt>
                <c:pt idx="42">
                  <c:v>37073</c:v>
                </c:pt>
                <c:pt idx="43">
                  <c:v>37104</c:v>
                </c:pt>
                <c:pt idx="44">
                  <c:v>37135</c:v>
                </c:pt>
                <c:pt idx="45">
                  <c:v>37165</c:v>
                </c:pt>
                <c:pt idx="46">
                  <c:v>37196</c:v>
                </c:pt>
                <c:pt idx="47">
                  <c:v>37226</c:v>
                </c:pt>
                <c:pt idx="48">
                  <c:v>37257</c:v>
                </c:pt>
                <c:pt idx="49">
                  <c:v>37288</c:v>
                </c:pt>
                <c:pt idx="50">
                  <c:v>37316</c:v>
                </c:pt>
                <c:pt idx="51">
                  <c:v>37347</c:v>
                </c:pt>
                <c:pt idx="52">
                  <c:v>37377</c:v>
                </c:pt>
                <c:pt idx="53">
                  <c:v>37408</c:v>
                </c:pt>
                <c:pt idx="54">
                  <c:v>37438</c:v>
                </c:pt>
                <c:pt idx="55">
                  <c:v>37469</c:v>
                </c:pt>
                <c:pt idx="56">
                  <c:v>37500</c:v>
                </c:pt>
                <c:pt idx="57">
                  <c:v>37530</c:v>
                </c:pt>
                <c:pt idx="58">
                  <c:v>37561</c:v>
                </c:pt>
                <c:pt idx="59">
                  <c:v>37591</c:v>
                </c:pt>
                <c:pt idx="60">
                  <c:v>37622</c:v>
                </c:pt>
                <c:pt idx="61">
                  <c:v>37653</c:v>
                </c:pt>
                <c:pt idx="62">
                  <c:v>37681</c:v>
                </c:pt>
                <c:pt idx="63">
                  <c:v>37712</c:v>
                </c:pt>
                <c:pt idx="64">
                  <c:v>37742</c:v>
                </c:pt>
                <c:pt idx="65">
                  <c:v>37773</c:v>
                </c:pt>
                <c:pt idx="66">
                  <c:v>37803</c:v>
                </c:pt>
                <c:pt idx="67">
                  <c:v>37834</c:v>
                </c:pt>
                <c:pt idx="68">
                  <c:v>37865</c:v>
                </c:pt>
                <c:pt idx="69">
                  <c:v>37895</c:v>
                </c:pt>
                <c:pt idx="70">
                  <c:v>37926</c:v>
                </c:pt>
                <c:pt idx="71">
                  <c:v>37956</c:v>
                </c:pt>
                <c:pt idx="72">
                  <c:v>37987</c:v>
                </c:pt>
                <c:pt idx="73">
                  <c:v>38018</c:v>
                </c:pt>
                <c:pt idx="74">
                  <c:v>38047</c:v>
                </c:pt>
                <c:pt idx="75">
                  <c:v>38078</c:v>
                </c:pt>
                <c:pt idx="76">
                  <c:v>38108</c:v>
                </c:pt>
                <c:pt idx="77">
                  <c:v>38139</c:v>
                </c:pt>
                <c:pt idx="78">
                  <c:v>38169</c:v>
                </c:pt>
                <c:pt idx="79">
                  <c:v>38200</c:v>
                </c:pt>
                <c:pt idx="80">
                  <c:v>38231</c:v>
                </c:pt>
                <c:pt idx="81">
                  <c:v>38261</c:v>
                </c:pt>
                <c:pt idx="82">
                  <c:v>38292</c:v>
                </c:pt>
                <c:pt idx="83">
                  <c:v>38322</c:v>
                </c:pt>
                <c:pt idx="84">
                  <c:v>38353</c:v>
                </c:pt>
                <c:pt idx="85">
                  <c:v>38384</c:v>
                </c:pt>
                <c:pt idx="86">
                  <c:v>38412</c:v>
                </c:pt>
                <c:pt idx="87">
                  <c:v>38443</c:v>
                </c:pt>
                <c:pt idx="88">
                  <c:v>38473</c:v>
                </c:pt>
                <c:pt idx="89">
                  <c:v>38504</c:v>
                </c:pt>
                <c:pt idx="90">
                  <c:v>38534</c:v>
                </c:pt>
                <c:pt idx="91">
                  <c:v>38565</c:v>
                </c:pt>
                <c:pt idx="92">
                  <c:v>38596</c:v>
                </c:pt>
                <c:pt idx="93">
                  <c:v>38626</c:v>
                </c:pt>
                <c:pt idx="94">
                  <c:v>38657</c:v>
                </c:pt>
                <c:pt idx="95">
                  <c:v>38687</c:v>
                </c:pt>
                <c:pt idx="96">
                  <c:v>38718</c:v>
                </c:pt>
                <c:pt idx="97">
                  <c:v>38749</c:v>
                </c:pt>
                <c:pt idx="98">
                  <c:v>38777</c:v>
                </c:pt>
                <c:pt idx="99">
                  <c:v>38808</c:v>
                </c:pt>
                <c:pt idx="100">
                  <c:v>38838</c:v>
                </c:pt>
                <c:pt idx="101">
                  <c:v>38869</c:v>
                </c:pt>
                <c:pt idx="102">
                  <c:v>38899</c:v>
                </c:pt>
                <c:pt idx="103">
                  <c:v>38930</c:v>
                </c:pt>
                <c:pt idx="104">
                  <c:v>38961</c:v>
                </c:pt>
                <c:pt idx="105">
                  <c:v>38991</c:v>
                </c:pt>
                <c:pt idx="106">
                  <c:v>39022</c:v>
                </c:pt>
                <c:pt idx="107">
                  <c:v>39052</c:v>
                </c:pt>
                <c:pt idx="108">
                  <c:v>39083</c:v>
                </c:pt>
                <c:pt idx="109">
                  <c:v>39114</c:v>
                </c:pt>
                <c:pt idx="110">
                  <c:v>39142</c:v>
                </c:pt>
                <c:pt idx="111">
                  <c:v>39173</c:v>
                </c:pt>
                <c:pt idx="112">
                  <c:v>39203</c:v>
                </c:pt>
                <c:pt idx="113">
                  <c:v>39234</c:v>
                </c:pt>
                <c:pt idx="114">
                  <c:v>39264</c:v>
                </c:pt>
                <c:pt idx="115">
                  <c:v>39295</c:v>
                </c:pt>
                <c:pt idx="116">
                  <c:v>39326</c:v>
                </c:pt>
                <c:pt idx="117">
                  <c:v>39356</c:v>
                </c:pt>
                <c:pt idx="118">
                  <c:v>39387</c:v>
                </c:pt>
                <c:pt idx="119">
                  <c:v>39417</c:v>
                </c:pt>
                <c:pt idx="120">
                  <c:v>39448</c:v>
                </c:pt>
                <c:pt idx="121">
                  <c:v>39479</c:v>
                </c:pt>
                <c:pt idx="122">
                  <c:v>39508</c:v>
                </c:pt>
                <c:pt idx="123">
                  <c:v>39539</c:v>
                </c:pt>
                <c:pt idx="124">
                  <c:v>39569</c:v>
                </c:pt>
                <c:pt idx="125">
                  <c:v>39600</c:v>
                </c:pt>
                <c:pt idx="126">
                  <c:v>39630</c:v>
                </c:pt>
                <c:pt idx="127">
                  <c:v>39661</c:v>
                </c:pt>
                <c:pt idx="128">
                  <c:v>39692</c:v>
                </c:pt>
                <c:pt idx="129">
                  <c:v>39722</c:v>
                </c:pt>
                <c:pt idx="130">
                  <c:v>39753</c:v>
                </c:pt>
                <c:pt idx="131">
                  <c:v>39783</c:v>
                </c:pt>
                <c:pt idx="132">
                  <c:v>39814</c:v>
                </c:pt>
                <c:pt idx="133">
                  <c:v>39845</c:v>
                </c:pt>
                <c:pt idx="134">
                  <c:v>39873</c:v>
                </c:pt>
                <c:pt idx="135">
                  <c:v>39904</c:v>
                </c:pt>
                <c:pt idx="136">
                  <c:v>39934</c:v>
                </c:pt>
                <c:pt idx="137">
                  <c:v>39965</c:v>
                </c:pt>
                <c:pt idx="138">
                  <c:v>39995</c:v>
                </c:pt>
                <c:pt idx="139">
                  <c:v>40026</c:v>
                </c:pt>
                <c:pt idx="140">
                  <c:v>40057</c:v>
                </c:pt>
                <c:pt idx="141">
                  <c:v>40087</c:v>
                </c:pt>
                <c:pt idx="142">
                  <c:v>40118</c:v>
                </c:pt>
                <c:pt idx="143">
                  <c:v>40148</c:v>
                </c:pt>
                <c:pt idx="144">
                  <c:v>40179</c:v>
                </c:pt>
                <c:pt idx="145">
                  <c:v>40210</c:v>
                </c:pt>
                <c:pt idx="146">
                  <c:v>40238</c:v>
                </c:pt>
                <c:pt idx="147">
                  <c:v>40269</c:v>
                </c:pt>
                <c:pt idx="148">
                  <c:v>40299</c:v>
                </c:pt>
                <c:pt idx="149">
                  <c:v>40330</c:v>
                </c:pt>
                <c:pt idx="150">
                  <c:v>40360</c:v>
                </c:pt>
                <c:pt idx="151">
                  <c:v>40391</c:v>
                </c:pt>
                <c:pt idx="152">
                  <c:v>40422</c:v>
                </c:pt>
                <c:pt idx="153">
                  <c:v>40452</c:v>
                </c:pt>
                <c:pt idx="154">
                  <c:v>40483</c:v>
                </c:pt>
                <c:pt idx="155">
                  <c:v>40513</c:v>
                </c:pt>
                <c:pt idx="156">
                  <c:v>40544</c:v>
                </c:pt>
                <c:pt idx="157">
                  <c:v>40575</c:v>
                </c:pt>
                <c:pt idx="158">
                  <c:v>40603</c:v>
                </c:pt>
                <c:pt idx="159">
                  <c:v>40634</c:v>
                </c:pt>
                <c:pt idx="160">
                  <c:v>40664</c:v>
                </c:pt>
                <c:pt idx="161">
                  <c:v>40695</c:v>
                </c:pt>
                <c:pt idx="162">
                  <c:v>40725</c:v>
                </c:pt>
                <c:pt idx="163">
                  <c:v>40756</c:v>
                </c:pt>
                <c:pt idx="164">
                  <c:v>40787</c:v>
                </c:pt>
                <c:pt idx="165">
                  <c:v>40817</c:v>
                </c:pt>
                <c:pt idx="166">
                  <c:v>40848</c:v>
                </c:pt>
                <c:pt idx="167">
                  <c:v>40878</c:v>
                </c:pt>
                <c:pt idx="168">
                  <c:v>40909</c:v>
                </c:pt>
                <c:pt idx="169">
                  <c:v>40940</c:v>
                </c:pt>
                <c:pt idx="170">
                  <c:v>40969</c:v>
                </c:pt>
                <c:pt idx="171">
                  <c:v>41000</c:v>
                </c:pt>
                <c:pt idx="172">
                  <c:v>41030</c:v>
                </c:pt>
                <c:pt idx="173">
                  <c:v>41061</c:v>
                </c:pt>
                <c:pt idx="174">
                  <c:v>41091</c:v>
                </c:pt>
                <c:pt idx="175">
                  <c:v>41122</c:v>
                </c:pt>
                <c:pt idx="176">
                  <c:v>41153</c:v>
                </c:pt>
                <c:pt idx="177">
                  <c:v>41183</c:v>
                </c:pt>
                <c:pt idx="178">
                  <c:v>41214</c:v>
                </c:pt>
                <c:pt idx="179">
                  <c:v>41244</c:v>
                </c:pt>
                <c:pt idx="180">
                  <c:v>41275</c:v>
                </c:pt>
                <c:pt idx="181">
                  <c:v>41306</c:v>
                </c:pt>
                <c:pt idx="182">
                  <c:v>41334</c:v>
                </c:pt>
                <c:pt idx="183">
                  <c:v>41365</c:v>
                </c:pt>
                <c:pt idx="184">
                  <c:v>41395</c:v>
                </c:pt>
                <c:pt idx="185">
                  <c:v>41426</c:v>
                </c:pt>
                <c:pt idx="186">
                  <c:v>41456</c:v>
                </c:pt>
                <c:pt idx="187">
                  <c:v>41487</c:v>
                </c:pt>
                <c:pt idx="188">
                  <c:v>41518</c:v>
                </c:pt>
                <c:pt idx="189">
                  <c:v>41548</c:v>
                </c:pt>
                <c:pt idx="190">
                  <c:v>41579</c:v>
                </c:pt>
                <c:pt idx="191">
                  <c:v>41609</c:v>
                </c:pt>
                <c:pt idx="192">
                  <c:v>41640</c:v>
                </c:pt>
                <c:pt idx="193">
                  <c:v>41671</c:v>
                </c:pt>
                <c:pt idx="194">
                  <c:v>41699</c:v>
                </c:pt>
                <c:pt idx="195">
                  <c:v>41730</c:v>
                </c:pt>
                <c:pt idx="196">
                  <c:v>41760</c:v>
                </c:pt>
                <c:pt idx="197">
                  <c:v>41791</c:v>
                </c:pt>
                <c:pt idx="198">
                  <c:v>41821</c:v>
                </c:pt>
                <c:pt idx="199">
                  <c:v>41852</c:v>
                </c:pt>
                <c:pt idx="200">
                  <c:v>41883</c:v>
                </c:pt>
                <c:pt idx="201">
                  <c:v>41913</c:v>
                </c:pt>
                <c:pt idx="202">
                  <c:v>41944</c:v>
                </c:pt>
                <c:pt idx="203">
                  <c:v>41974</c:v>
                </c:pt>
                <c:pt idx="204">
                  <c:v>42005</c:v>
                </c:pt>
                <c:pt idx="205">
                  <c:v>42036</c:v>
                </c:pt>
                <c:pt idx="206">
                  <c:v>42064</c:v>
                </c:pt>
                <c:pt idx="207">
                  <c:v>42095</c:v>
                </c:pt>
                <c:pt idx="208">
                  <c:v>42125</c:v>
                </c:pt>
                <c:pt idx="209">
                  <c:v>42156</c:v>
                </c:pt>
                <c:pt idx="210">
                  <c:v>42186</c:v>
                </c:pt>
                <c:pt idx="211">
                  <c:v>42217</c:v>
                </c:pt>
                <c:pt idx="212">
                  <c:v>42248</c:v>
                </c:pt>
                <c:pt idx="213">
                  <c:v>42278</c:v>
                </c:pt>
                <c:pt idx="214">
                  <c:v>42309</c:v>
                </c:pt>
                <c:pt idx="215">
                  <c:v>42339</c:v>
                </c:pt>
                <c:pt idx="216">
                  <c:v>42370</c:v>
                </c:pt>
                <c:pt idx="217">
                  <c:v>42401</c:v>
                </c:pt>
                <c:pt idx="218">
                  <c:v>42430</c:v>
                </c:pt>
                <c:pt idx="219">
                  <c:v>42461</c:v>
                </c:pt>
                <c:pt idx="220">
                  <c:v>42491</c:v>
                </c:pt>
                <c:pt idx="221">
                  <c:v>42522</c:v>
                </c:pt>
                <c:pt idx="222">
                  <c:v>42552</c:v>
                </c:pt>
                <c:pt idx="223">
                  <c:v>42583</c:v>
                </c:pt>
                <c:pt idx="224">
                  <c:v>42614</c:v>
                </c:pt>
                <c:pt idx="225">
                  <c:v>42644</c:v>
                </c:pt>
                <c:pt idx="226">
                  <c:v>42675</c:v>
                </c:pt>
                <c:pt idx="227">
                  <c:v>42705</c:v>
                </c:pt>
                <c:pt idx="228">
                  <c:v>42736</c:v>
                </c:pt>
                <c:pt idx="229">
                  <c:v>42767</c:v>
                </c:pt>
                <c:pt idx="230">
                  <c:v>42795</c:v>
                </c:pt>
                <c:pt idx="231">
                  <c:v>42826</c:v>
                </c:pt>
                <c:pt idx="232">
                  <c:v>42856</c:v>
                </c:pt>
                <c:pt idx="233">
                  <c:v>42887</c:v>
                </c:pt>
                <c:pt idx="234">
                  <c:v>42917</c:v>
                </c:pt>
                <c:pt idx="235">
                  <c:v>42948</c:v>
                </c:pt>
                <c:pt idx="236">
                  <c:v>42979</c:v>
                </c:pt>
                <c:pt idx="237">
                  <c:v>43009</c:v>
                </c:pt>
                <c:pt idx="238">
                  <c:v>43040</c:v>
                </c:pt>
                <c:pt idx="239">
                  <c:v>43070</c:v>
                </c:pt>
                <c:pt idx="240">
                  <c:v>43101</c:v>
                </c:pt>
                <c:pt idx="241">
                  <c:v>43132</c:v>
                </c:pt>
                <c:pt idx="242">
                  <c:v>43160</c:v>
                </c:pt>
                <c:pt idx="243">
                  <c:v>43191</c:v>
                </c:pt>
                <c:pt idx="244">
                  <c:v>43221</c:v>
                </c:pt>
                <c:pt idx="245">
                  <c:v>43252</c:v>
                </c:pt>
                <c:pt idx="246">
                  <c:v>43282</c:v>
                </c:pt>
                <c:pt idx="247">
                  <c:v>43313</c:v>
                </c:pt>
                <c:pt idx="248">
                  <c:v>43344</c:v>
                </c:pt>
                <c:pt idx="249">
                  <c:v>43374</c:v>
                </c:pt>
                <c:pt idx="250">
                  <c:v>43405</c:v>
                </c:pt>
                <c:pt idx="251">
                  <c:v>43435</c:v>
                </c:pt>
                <c:pt idx="252">
                  <c:v>43466</c:v>
                </c:pt>
                <c:pt idx="253">
                  <c:v>43497</c:v>
                </c:pt>
                <c:pt idx="254">
                  <c:v>43525</c:v>
                </c:pt>
                <c:pt idx="255">
                  <c:v>43556</c:v>
                </c:pt>
                <c:pt idx="256">
                  <c:v>43586</c:v>
                </c:pt>
                <c:pt idx="257">
                  <c:v>43617</c:v>
                </c:pt>
                <c:pt idx="258">
                  <c:v>43647</c:v>
                </c:pt>
                <c:pt idx="259">
                  <c:v>43678</c:v>
                </c:pt>
                <c:pt idx="260">
                  <c:v>43709</c:v>
                </c:pt>
                <c:pt idx="261">
                  <c:v>43739</c:v>
                </c:pt>
                <c:pt idx="262">
                  <c:v>43770</c:v>
                </c:pt>
                <c:pt idx="263">
                  <c:v>43800</c:v>
                </c:pt>
                <c:pt idx="264">
                  <c:v>43831</c:v>
                </c:pt>
                <c:pt idx="265">
                  <c:v>43862</c:v>
                </c:pt>
                <c:pt idx="266">
                  <c:v>43891</c:v>
                </c:pt>
                <c:pt idx="267">
                  <c:v>43922</c:v>
                </c:pt>
                <c:pt idx="268">
                  <c:v>43952</c:v>
                </c:pt>
                <c:pt idx="269">
                  <c:v>43983</c:v>
                </c:pt>
                <c:pt idx="270">
                  <c:v>44013</c:v>
                </c:pt>
                <c:pt idx="271">
                  <c:v>44044</c:v>
                </c:pt>
                <c:pt idx="272">
                  <c:v>44075</c:v>
                </c:pt>
                <c:pt idx="273">
                  <c:v>44105</c:v>
                </c:pt>
                <c:pt idx="274">
                  <c:v>44136</c:v>
                </c:pt>
                <c:pt idx="275">
                  <c:v>44166</c:v>
                </c:pt>
                <c:pt idx="276">
                  <c:v>44197</c:v>
                </c:pt>
                <c:pt idx="277">
                  <c:v>44228</c:v>
                </c:pt>
                <c:pt idx="278">
                  <c:v>44256</c:v>
                </c:pt>
                <c:pt idx="279">
                  <c:v>44287</c:v>
                </c:pt>
                <c:pt idx="280">
                  <c:v>44317</c:v>
                </c:pt>
                <c:pt idx="281">
                  <c:v>44348</c:v>
                </c:pt>
                <c:pt idx="282">
                  <c:v>44378</c:v>
                </c:pt>
                <c:pt idx="283">
                  <c:v>44409</c:v>
                </c:pt>
                <c:pt idx="284">
                  <c:v>44440</c:v>
                </c:pt>
                <c:pt idx="285">
                  <c:v>44470</c:v>
                </c:pt>
                <c:pt idx="286">
                  <c:v>44501</c:v>
                </c:pt>
                <c:pt idx="287">
                  <c:v>44531</c:v>
                </c:pt>
                <c:pt idx="288">
                  <c:v>44562</c:v>
                </c:pt>
                <c:pt idx="289">
                  <c:v>44593</c:v>
                </c:pt>
                <c:pt idx="290">
                  <c:v>44621</c:v>
                </c:pt>
                <c:pt idx="291">
                  <c:v>44652</c:v>
                </c:pt>
                <c:pt idx="292">
                  <c:v>44682</c:v>
                </c:pt>
                <c:pt idx="293">
                  <c:v>44713</c:v>
                </c:pt>
                <c:pt idx="294">
                  <c:v>44743</c:v>
                </c:pt>
                <c:pt idx="295">
                  <c:v>44774</c:v>
                </c:pt>
                <c:pt idx="296">
                  <c:v>44805</c:v>
                </c:pt>
                <c:pt idx="297">
                  <c:v>44835</c:v>
                </c:pt>
                <c:pt idx="298">
                  <c:v>44866</c:v>
                </c:pt>
                <c:pt idx="299">
                  <c:v>44896</c:v>
                </c:pt>
                <c:pt idx="300">
                  <c:v>44927</c:v>
                </c:pt>
                <c:pt idx="301">
                  <c:v>44958</c:v>
                </c:pt>
                <c:pt idx="302">
                  <c:v>44986</c:v>
                </c:pt>
                <c:pt idx="303">
                  <c:v>45017</c:v>
                </c:pt>
                <c:pt idx="304">
                  <c:v>45047</c:v>
                </c:pt>
                <c:pt idx="305">
                  <c:v>45078</c:v>
                </c:pt>
                <c:pt idx="306">
                  <c:v>45108</c:v>
                </c:pt>
                <c:pt idx="307">
                  <c:v>45139</c:v>
                </c:pt>
                <c:pt idx="308">
                  <c:v>45170</c:v>
                </c:pt>
              </c:numCache>
            </c:numRef>
          </c:cat>
          <c:val>
            <c:numRef>
              <c:f>big4_r12!$H$2:$H$310</c:f>
              <c:numCache>
                <c:formatCode>General</c:formatCode>
                <c:ptCount val="309"/>
                <c:pt idx="11" formatCode="#,##0_);[Red]\(#,##0\)">
                  <c:v>1513017688</c:v>
                </c:pt>
                <c:pt idx="12" formatCode="#,##0_);[Red]\(#,##0\)">
                  <c:v>1515112082</c:v>
                </c:pt>
                <c:pt idx="13" formatCode="#,##0_);[Red]\(#,##0\)">
                  <c:v>1531507124</c:v>
                </c:pt>
                <c:pt idx="14" formatCode="#,##0_);[Red]\(#,##0\)">
                  <c:v>1537483906</c:v>
                </c:pt>
                <c:pt idx="15" formatCode="#,##0_);[Red]\(#,##0\)">
                  <c:v>1521361970</c:v>
                </c:pt>
                <c:pt idx="16" formatCode="#,##0_);[Red]\(#,##0\)">
                  <c:v>1537404516</c:v>
                </c:pt>
                <c:pt idx="17" formatCode="#,##0_);[Red]\(#,##0\)">
                  <c:v>1530032269</c:v>
                </c:pt>
                <c:pt idx="18" formatCode="#,##0_);[Red]\(#,##0\)">
                  <c:v>1513794804</c:v>
                </c:pt>
                <c:pt idx="19" formatCode="#,##0_);[Red]\(#,##0\)">
                  <c:v>1532745142</c:v>
                </c:pt>
                <c:pt idx="20" formatCode="#,##0_);[Red]\(#,##0\)">
                  <c:v>1530055911</c:v>
                </c:pt>
                <c:pt idx="21" formatCode="#,##0_);[Red]\(#,##0\)">
                  <c:v>1532295122</c:v>
                </c:pt>
                <c:pt idx="22" formatCode="#,##0_);[Red]\(#,##0\)">
                  <c:v>1539210590</c:v>
                </c:pt>
                <c:pt idx="23" formatCode="#,##0_);[Red]\(#,##0\)">
                  <c:v>1540559867</c:v>
                </c:pt>
                <c:pt idx="24" formatCode="#,##0_);[Red]\(#,##0\)">
                  <c:v>1532252917</c:v>
                </c:pt>
                <c:pt idx="25" formatCode="#,##0_);[Red]\(#,##0\)">
                  <c:v>1557144094</c:v>
                </c:pt>
                <c:pt idx="26" formatCode="#,##0_);[Red]\(#,##0\)">
                  <c:v>1564036725</c:v>
                </c:pt>
                <c:pt idx="27" formatCode="#,##0_);[Red]\(#,##0\)">
                  <c:v>1567005924</c:v>
                </c:pt>
                <c:pt idx="28" formatCode="#,##0_);[Red]\(#,##0\)">
                  <c:v>1605440246</c:v>
                </c:pt>
                <c:pt idx="29" formatCode="#,##0_);[Red]\(#,##0\)">
                  <c:v>1596726974</c:v>
                </c:pt>
                <c:pt idx="30" formatCode="#,##0_);[Red]\(#,##0\)">
                  <c:v>1613823604</c:v>
                </c:pt>
                <c:pt idx="31" formatCode="#,##0_);[Red]\(#,##0\)">
                  <c:v>1585210671</c:v>
                </c:pt>
                <c:pt idx="32" formatCode="#,##0_);[Red]\(#,##0\)">
                  <c:v>1584695994</c:v>
                </c:pt>
                <c:pt idx="33" formatCode="#,##0_);[Red]\(#,##0\)">
                  <c:v>1623608077</c:v>
                </c:pt>
                <c:pt idx="34" formatCode="#,##0_);[Red]\(#,##0\)">
                  <c:v>1606305626</c:v>
                </c:pt>
                <c:pt idx="35" formatCode="#,##0_);[Red]\(#,##0\)">
                  <c:v>1600886200</c:v>
                </c:pt>
                <c:pt idx="36" formatCode="#,##0_);[Red]\(#,##0\)">
                  <c:v>1649982915</c:v>
                </c:pt>
                <c:pt idx="37" formatCode="#,##0_);[Red]\(#,##0\)">
                  <c:v>1633077863</c:v>
                </c:pt>
                <c:pt idx="38" formatCode="#,##0_);[Red]\(#,##0\)">
                  <c:v>1625898796</c:v>
                </c:pt>
                <c:pt idx="39" formatCode="#,##0_);[Red]\(#,##0\)">
                  <c:v>1735947645</c:v>
                </c:pt>
                <c:pt idx="40" formatCode="#,##0_);[Red]\(#,##0\)">
                  <c:v>1756400352</c:v>
                </c:pt>
                <c:pt idx="41" formatCode="#,##0_);[Red]\(#,##0\)">
                  <c:v>1738079614</c:v>
                </c:pt>
                <c:pt idx="42" formatCode="#,##0_);[Red]\(#,##0\)">
                  <c:v>1769922506</c:v>
                </c:pt>
                <c:pt idx="43" formatCode="#,##0_);[Red]\(#,##0\)">
                  <c:v>1790848365</c:v>
                </c:pt>
                <c:pt idx="44" formatCode="#,##0_);[Red]\(#,##0\)">
                  <c:v>1811390911</c:v>
                </c:pt>
                <c:pt idx="45" formatCode="#,##0_);[Red]\(#,##0\)">
                  <c:v>1819408430</c:v>
                </c:pt>
                <c:pt idx="46" formatCode="#,##0_);[Red]\(#,##0\)">
                  <c:v>1839009155</c:v>
                </c:pt>
                <c:pt idx="47" formatCode="#,##0_);[Red]\(#,##0\)">
                  <c:v>1829958370</c:v>
                </c:pt>
                <c:pt idx="48" formatCode="#,##0_);[Red]\(#,##0\)">
                  <c:v>1834172446</c:v>
                </c:pt>
                <c:pt idx="49" formatCode="#,##0_);[Red]\(#,##0\)">
                  <c:v>1832789448</c:v>
                </c:pt>
                <c:pt idx="50" formatCode="#,##0_);[Red]\(#,##0\)">
                  <c:v>1828973466</c:v>
                </c:pt>
                <c:pt idx="51" formatCode="#,##0_);[Red]\(#,##0\)">
                  <c:v>1786174370</c:v>
                </c:pt>
                <c:pt idx="52" formatCode="#,##0_);[Red]\(#,##0\)">
                  <c:v>1774180006</c:v>
                </c:pt>
                <c:pt idx="53" formatCode="#,##0_);[Red]\(#,##0\)">
                  <c:v>1764615633</c:v>
                </c:pt>
                <c:pt idx="54" formatCode="#,##0_);[Red]\(#,##0\)">
                  <c:v>1769802199</c:v>
                </c:pt>
                <c:pt idx="55" formatCode="#,##0_);[Red]\(#,##0\)">
                  <c:v>1748961841</c:v>
                </c:pt>
                <c:pt idx="56" formatCode="#,##0_);[Red]\(#,##0\)">
                  <c:v>1773518663</c:v>
                </c:pt>
                <c:pt idx="57" formatCode="#,##0_);[Red]\(#,##0\)">
                  <c:v>1752845023</c:v>
                </c:pt>
                <c:pt idx="58" formatCode="#,##0_);[Red]\(#,##0\)">
                  <c:v>1740443805</c:v>
                </c:pt>
                <c:pt idx="59" formatCode="#,##0_);[Red]\(#,##0\)">
                  <c:v>1783026123</c:v>
                </c:pt>
                <c:pt idx="60" formatCode="#,##0_);[Red]\(#,##0\)">
                  <c:v>1777191525</c:v>
                </c:pt>
                <c:pt idx="61" formatCode="#,##0_);[Red]\(#,##0\)">
                  <c:v>1811211528</c:v>
                </c:pt>
                <c:pt idx="62" formatCode="#,##0_);[Red]\(#,##0\)">
                  <c:v>1852826414</c:v>
                </c:pt>
                <c:pt idx="63" formatCode="#,##0_);[Red]\(#,##0\)">
                  <c:v>1860202523</c:v>
                </c:pt>
                <c:pt idx="64" formatCode="#,##0_);[Red]\(#,##0\)">
                  <c:v>1787624311</c:v>
                </c:pt>
                <c:pt idx="65" formatCode="#,##0_);[Red]\(#,##0\)">
                  <c:v>1870414074</c:v>
                </c:pt>
                <c:pt idx="66" formatCode="#,##0_);[Red]\(#,##0\)">
                  <c:v>1867149845</c:v>
                </c:pt>
                <c:pt idx="67" formatCode="#,##0_);[Red]\(#,##0\)">
                  <c:v>1907537858</c:v>
                </c:pt>
                <c:pt idx="68" formatCode="#,##0_);[Red]\(#,##0\)">
                  <c:v>1925301135</c:v>
                </c:pt>
                <c:pt idx="69" formatCode="#,##0_);[Red]\(#,##0\)">
                  <c:v>1957171052</c:v>
                </c:pt>
                <c:pt idx="70" formatCode="#,##0_);[Red]\(#,##0\)">
                  <c:v>1985282749</c:v>
                </c:pt>
                <c:pt idx="71" formatCode="#,##0_);[Red]\(#,##0\)">
                  <c:v>2006623888</c:v>
                </c:pt>
                <c:pt idx="72" formatCode="#,##0_);[Red]\(#,##0\)">
                  <c:v>2017888944</c:v>
                </c:pt>
                <c:pt idx="73" formatCode="#,##0_);[Red]\(#,##0\)">
                  <c:v>2009357107</c:v>
                </c:pt>
                <c:pt idx="74" formatCode="#,##0_);[Red]\(#,##0\)">
                  <c:v>2047650252</c:v>
                </c:pt>
                <c:pt idx="75" formatCode="#,##0_);[Red]\(#,##0\)">
                  <c:v>2113243519</c:v>
                </c:pt>
                <c:pt idx="76" formatCode="#,##0_);[Red]\(#,##0\)">
                  <c:v>2200681944</c:v>
                </c:pt>
                <c:pt idx="77" formatCode="#,##0_);[Red]\(#,##0\)">
                  <c:v>2195981709</c:v>
                </c:pt>
                <c:pt idx="78" formatCode="#,##0_);[Red]\(#,##0\)">
                  <c:v>2192022821</c:v>
                </c:pt>
                <c:pt idx="79" formatCode="#,##0_);[Red]\(#,##0\)">
                  <c:v>2233814262</c:v>
                </c:pt>
                <c:pt idx="80" formatCode="#,##0_);[Red]\(#,##0\)">
                  <c:v>2246053570</c:v>
                </c:pt>
                <c:pt idx="81" formatCode="#,##0_);[Red]\(#,##0\)">
                  <c:v>2236136467</c:v>
                </c:pt>
                <c:pt idx="82" formatCode="#,##0_);[Red]\(#,##0\)">
                  <c:v>2286763561</c:v>
                </c:pt>
                <c:pt idx="83" formatCode="#,##0_);[Red]\(#,##0\)">
                  <c:v>2294125950</c:v>
                </c:pt>
                <c:pt idx="84" formatCode="#,##0_);[Red]\(#,##0\)">
                  <c:v>2372079637</c:v>
                </c:pt>
                <c:pt idx="85" formatCode="#,##0_);[Red]\(#,##0\)">
                  <c:v>2357157714</c:v>
                </c:pt>
                <c:pt idx="86" formatCode="#,##0_);[Red]\(#,##0\)">
                  <c:v>2338830046</c:v>
                </c:pt>
                <c:pt idx="87" formatCode="#,##0_);[Red]\(#,##0\)">
                  <c:v>2333885099</c:v>
                </c:pt>
                <c:pt idx="88" formatCode="#,##0_);[Red]\(#,##0\)">
                  <c:v>2373510422</c:v>
                </c:pt>
                <c:pt idx="89" formatCode="#,##0_);[Red]\(#,##0\)">
                  <c:v>2393293333</c:v>
                </c:pt>
                <c:pt idx="90" formatCode="#,##0_);[Red]\(#,##0\)">
                  <c:v>2400594345</c:v>
                </c:pt>
                <c:pt idx="91" formatCode="#,##0_);[Red]\(#,##0\)">
                  <c:v>2394140508</c:v>
                </c:pt>
                <c:pt idx="92" formatCode="#,##0_);[Red]\(#,##0\)">
                  <c:v>2390141672</c:v>
                </c:pt>
                <c:pt idx="93" formatCode="#,##0_);[Red]\(#,##0\)">
                  <c:v>2409673344</c:v>
                </c:pt>
                <c:pt idx="94" formatCode="#,##0_);[Red]\(#,##0\)">
                  <c:v>2377343358</c:v>
                </c:pt>
                <c:pt idx="95" formatCode="#,##0_);[Red]\(#,##0\)">
                  <c:v>2366668390</c:v>
                </c:pt>
                <c:pt idx="96" formatCode="#,##0_);[Red]\(#,##0\)">
                  <c:v>2368750904</c:v>
                </c:pt>
                <c:pt idx="97" formatCode="#,##0_);[Red]\(#,##0\)">
                  <c:v>2438646263</c:v>
                </c:pt>
                <c:pt idx="98" formatCode="#,##0_);[Red]\(#,##0\)">
                  <c:v>2477552920</c:v>
                </c:pt>
                <c:pt idx="99" formatCode="#,##0_);[Red]\(#,##0\)">
                  <c:v>2424808803</c:v>
                </c:pt>
                <c:pt idx="100" formatCode="#,##0_);[Red]\(#,##0\)">
                  <c:v>2398486310</c:v>
                </c:pt>
                <c:pt idx="101" formatCode="#,##0_);[Red]\(#,##0\)">
                  <c:v>2464161749</c:v>
                </c:pt>
                <c:pt idx="102" formatCode="#,##0_);[Red]\(#,##0\)">
                  <c:v>2506735517</c:v>
                </c:pt>
                <c:pt idx="103" formatCode="#,##0_);[Red]\(#,##0\)">
                  <c:v>2528656695</c:v>
                </c:pt>
                <c:pt idx="104" formatCode="#,##0_);[Red]\(#,##0\)">
                  <c:v>2580090747</c:v>
                </c:pt>
                <c:pt idx="105" formatCode="#,##0_);[Red]\(#,##0\)">
                  <c:v>2725077520</c:v>
                </c:pt>
                <c:pt idx="106" formatCode="#,##0_);[Red]\(#,##0\)">
                  <c:v>2801770691</c:v>
                </c:pt>
                <c:pt idx="107" formatCode="#,##0_);[Red]\(#,##0\)">
                  <c:v>2824980637</c:v>
                </c:pt>
                <c:pt idx="108" formatCode="#,##0_);[Red]\(#,##0\)">
                  <c:v>2928626710</c:v>
                </c:pt>
                <c:pt idx="109" formatCode="#,##0_);[Red]\(#,##0\)">
                  <c:v>2894051721</c:v>
                </c:pt>
                <c:pt idx="110" formatCode="#,##0_);[Red]\(#,##0\)">
                  <c:v>2851865156</c:v>
                </c:pt>
                <c:pt idx="111" formatCode="#,##0_);[Red]\(#,##0\)">
                  <c:v>2893010098</c:v>
                </c:pt>
                <c:pt idx="112" formatCode="#,##0_);[Red]\(#,##0\)">
                  <c:v>3081957593</c:v>
                </c:pt>
                <c:pt idx="113" formatCode="#,##0_);[Red]\(#,##0\)">
                  <c:v>3158969933</c:v>
                </c:pt>
                <c:pt idx="114" formatCode="#,##0_);[Red]\(#,##0\)">
                  <c:v>3258014987</c:v>
                </c:pt>
                <c:pt idx="115" formatCode="#,##0_);[Red]\(#,##0\)">
                  <c:v>3265924799</c:v>
                </c:pt>
                <c:pt idx="116" formatCode="#,##0_);[Red]\(#,##0\)">
                  <c:v>3287557299</c:v>
                </c:pt>
                <c:pt idx="117" formatCode="#,##0_);[Red]\(#,##0\)">
                  <c:v>3252016908</c:v>
                </c:pt>
                <c:pt idx="118" formatCode="#,##0_);[Red]\(#,##0\)">
                  <c:v>3239967604</c:v>
                </c:pt>
                <c:pt idx="119" formatCode="#,##0_);[Red]\(#,##0\)">
                  <c:v>3269021337</c:v>
                </c:pt>
                <c:pt idx="120" formatCode="#,##0_);[Red]\(#,##0\)">
                  <c:v>3271723091</c:v>
                </c:pt>
                <c:pt idx="121" formatCode="#,##0_);[Red]\(#,##0\)">
                  <c:v>3266371002</c:v>
                </c:pt>
                <c:pt idx="122" formatCode="#,##0_);[Red]\(#,##0\)">
                  <c:v>3298861367</c:v>
                </c:pt>
                <c:pt idx="123" formatCode="#,##0_);[Red]\(#,##0\)">
                  <c:v>3289606449</c:v>
                </c:pt>
                <c:pt idx="124" formatCode="#,##0_);[Red]\(#,##0\)">
                  <c:v>3256884049</c:v>
                </c:pt>
                <c:pt idx="125" formatCode="#,##0_);[Red]\(#,##0\)">
                  <c:v>3274119405</c:v>
                </c:pt>
                <c:pt idx="126" formatCode="#,##0_);[Red]\(#,##0\)">
                  <c:v>3168585719</c:v>
                </c:pt>
                <c:pt idx="127" formatCode="#,##0_);[Red]\(#,##0\)">
                  <c:v>3128083599</c:v>
                </c:pt>
                <c:pt idx="128" formatCode="#,##0_);[Red]\(#,##0\)">
                  <c:v>3181915548</c:v>
                </c:pt>
                <c:pt idx="129" formatCode="#,##0_);[Red]\(#,##0\)">
                  <c:v>3139452541</c:v>
                </c:pt>
                <c:pt idx="130" formatCode="#,##0_);[Red]\(#,##0\)">
                  <c:v>3106034822</c:v>
                </c:pt>
                <c:pt idx="131" formatCode="#,##0_);[Red]\(#,##0\)">
                  <c:v>3189562266</c:v>
                </c:pt>
                <c:pt idx="132" formatCode="#,##0_);[Red]\(#,##0\)">
                  <c:v>3188381134</c:v>
                </c:pt>
                <c:pt idx="133" formatCode="#,##0_);[Red]\(#,##0\)">
                  <c:v>3183236182</c:v>
                </c:pt>
                <c:pt idx="134" formatCode="#,##0_);[Red]\(#,##0\)">
                  <c:v>3204236143</c:v>
                </c:pt>
                <c:pt idx="135" formatCode="#,##0_);[Red]\(#,##0\)">
                  <c:v>3163415808</c:v>
                </c:pt>
                <c:pt idx="136" formatCode="#,##0_);[Red]\(#,##0\)">
                  <c:v>3065549801</c:v>
                </c:pt>
                <c:pt idx="137" formatCode="#,##0_);[Red]\(#,##0\)">
                  <c:v>3030937830</c:v>
                </c:pt>
                <c:pt idx="138" formatCode="#,##0_);[Red]\(#,##0\)">
                  <c:v>3056355709</c:v>
                </c:pt>
                <c:pt idx="139" formatCode="#,##0_);[Red]\(#,##0\)">
                  <c:v>3094342999</c:v>
                </c:pt>
                <c:pt idx="140" formatCode="#,##0_);[Red]\(#,##0\)">
                  <c:v>3019675754</c:v>
                </c:pt>
                <c:pt idx="141" formatCode="#,##0_);[Red]\(#,##0\)">
                  <c:v>2942907265</c:v>
                </c:pt>
                <c:pt idx="142" formatCode="#,##0_);[Red]\(#,##0\)">
                  <c:v>2995617011</c:v>
                </c:pt>
                <c:pt idx="143" formatCode="#,##0_);[Red]\(#,##0\)">
                  <c:v>2915819306</c:v>
                </c:pt>
                <c:pt idx="144" formatCode="#,##0_);[Red]\(#,##0\)">
                  <c:v>2794667638</c:v>
                </c:pt>
                <c:pt idx="145" formatCode="#,##0_);[Red]\(#,##0\)">
                  <c:v>2641093643</c:v>
                </c:pt>
                <c:pt idx="146" formatCode="#,##0_);[Red]\(#,##0\)">
                  <c:v>2550050085</c:v>
                </c:pt>
                <c:pt idx="147" formatCode="#,##0_);[Red]\(#,##0\)">
                  <c:v>2421524983</c:v>
                </c:pt>
                <c:pt idx="148" formatCode="#,##0_);[Red]\(#,##0\)">
                  <c:v>2288772031</c:v>
                </c:pt>
                <c:pt idx="149" formatCode="#,##0_);[Red]\(#,##0\)">
                  <c:v>2233983732</c:v>
                </c:pt>
                <c:pt idx="150" formatCode="#,##0_);[Red]\(#,##0\)">
                  <c:v>2190274799</c:v>
                </c:pt>
                <c:pt idx="151" formatCode="#,##0_);[Red]\(#,##0\)">
                  <c:v>2213495532</c:v>
                </c:pt>
                <c:pt idx="152" formatCode="#,##0_);[Red]\(#,##0\)">
                  <c:v>2188849997</c:v>
                </c:pt>
                <c:pt idx="153" formatCode="#,##0_);[Red]\(#,##0\)">
                  <c:v>2203383671</c:v>
                </c:pt>
                <c:pt idx="154" formatCode="#,##0_);[Red]\(#,##0\)">
                  <c:v>2203005987</c:v>
                </c:pt>
                <c:pt idx="155" formatCode="#,##0_);[Red]\(#,##0\)">
                  <c:v>2190379955</c:v>
                </c:pt>
                <c:pt idx="156" formatCode="#,##0_);[Red]\(#,##0\)">
                  <c:v>2264441428</c:v>
                </c:pt>
                <c:pt idx="157" formatCode="#,##0_);[Red]\(#,##0\)">
                  <c:v>2374000161</c:v>
                </c:pt>
                <c:pt idx="158" formatCode="#,##0_);[Red]\(#,##0\)">
                  <c:v>2304465339</c:v>
                </c:pt>
                <c:pt idx="159" formatCode="#,##0_);[Red]\(#,##0\)">
                  <c:v>2294525883</c:v>
                </c:pt>
                <c:pt idx="160" formatCode="#,##0_);[Red]\(#,##0\)">
                  <c:v>2415078886</c:v>
                </c:pt>
                <c:pt idx="161" formatCode="#,##0_);[Red]\(#,##0\)">
                  <c:v>2388152978</c:v>
                </c:pt>
                <c:pt idx="162" formatCode="#,##0_);[Red]\(#,##0\)">
                  <c:v>2411275927</c:v>
                </c:pt>
                <c:pt idx="163" formatCode="#,##0_);[Red]\(#,##0\)">
                  <c:v>2418044509</c:v>
                </c:pt>
                <c:pt idx="164" formatCode="#,##0_);[Red]\(#,##0\)">
                  <c:v>2448467213</c:v>
                </c:pt>
                <c:pt idx="165" formatCode="#,##0_);[Red]\(#,##0\)">
                  <c:v>2515669359</c:v>
                </c:pt>
                <c:pt idx="166" formatCode="#,##0_);[Red]\(#,##0\)">
                  <c:v>2478479566</c:v>
                </c:pt>
                <c:pt idx="167" formatCode="#,##0_);[Red]\(#,##0\)">
                  <c:v>2422955878</c:v>
                </c:pt>
                <c:pt idx="168" formatCode="#,##0_);[Red]\(#,##0\)">
                  <c:v>2444926060</c:v>
                </c:pt>
                <c:pt idx="169" formatCode="#,##0_);[Red]\(#,##0\)">
                  <c:v>2386833398</c:v>
                </c:pt>
                <c:pt idx="170" formatCode="#,##0_);[Red]\(#,##0\)">
                  <c:v>2400820201</c:v>
                </c:pt>
                <c:pt idx="171" formatCode="#,##0_);[Red]\(#,##0\)">
                  <c:v>2532753658</c:v>
                </c:pt>
                <c:pt idx="172" formatCode="#,##0_);[Red]\(#,##0\)">
                  <c:v>2499726767</c:v>
                </c:pt>
                <c:pt idx="173" formatCode="#,##0_);[Red]\(#,##0\)">
                  <c:v>2443627130</c:v>
                </c:pt>
                <c:pt idx="174" formatCode="#,##0_);[Red]\(#,##0\)">
                  <c:v>2524091274</c:v>
                </c:pt>
                <c:pt idx="175" formatCode="#,##0_);[Red]\(#,##0\)">
                  <c:v>2469575336</c:v>
                </c:pt>
                <c:pt idx="176" formatCode="#,##0_);[Red]\(#,##0\)">
                  <c:v>2457962064</c:v>
                </c:pt>
                <c:pt idx="177" formatCode="#,##0_);[Red]\(#,##0\)">
                  <c:v>2489339403</c:v>
                </c:pt>
                <c:pt idx="178" formatCode="#,##0_);[Red]\(#,##0\)">
                  <c:v>2491929611</c:v>
                </c:pt>
                <c:pt idx="179" formatCode="#,##0_);[Red]\(#,##0\)">
                  <c:v>2595321922</c:v>
                </c:pt>
                <c:pt idx="180" formatCode="#,##0_);[Red]\(#,##0\)">
                  <c:v>2626404222</c:v>
                </c:pt>
                <c:pt idx="181" formatCode="#,##0_);[Red]\(#,##0\)">
                  <c:v>2813227077</c:v>
                </c:pt>
                <c:pt idx="182" formatCode="#,##0_);[Red]\(#,##0\)">
                  <c:v>2675924201</c:v>
                </c:pt>
                <c:pt idx="183" formatCode="#,##0_);[Red]\(#,##0\)">
                  <c:v>2754860218</c:v>
                </c:pt>
                <c:pt idx="184" formatCode="#,##0_);[Red]\(#,##0\)">
                  <c:v>2722520013</c:v>
                </c:pt>
                <c:pt idx="185" formatCode="#,##0_);[Red]\(#,##0\)">
                  <c:v>2734157667</c:v>
                </c:pt>
                <c:pt idx="186" formatCode="#,##0_);[Red]\(#,##0\)">
                  <c:v>2749793568</c:v>
                </c:pt>
                <c:pt idx="187" formatCode="#,##0_);[Red]\(#,##0\)">
                  <c:v>2741492537</c:v>
                </c:pt>
                <c:pt idx="188" formatCode="#,##0_);[Red]\(#,##0\)">
                  <c:v>2839827761</c:v>
                </c:pt>
                <c:pt idx="189" formatCode="#,##0_);[Red]\(#,##0\)">
                  <c:v>2801302369</c:v>
                </c:pt>
                <c:pt idx="190" formatCode="#,##0_);[Red]\(#,##0\)">
                  <c:v>2775139940</c:v>
                </c:pt>
                <c:pt idx="191" formatCode="#,##0_);[Red]\(#,##0\)">
                  <c:v>2796846469</c:v>
                </c:pt>
                <c:pt idx="192" formatCode="#,##0_);[Red]\(#,##0\)">
                  <c:v>2768900910</c:v>
                </c:pt>
                <c:pt idx="193" formatCode="#,##0_);[Red]\(#,##0\)">
                  <c:v>2793393864</c:v>
                </c:pt>
                <c:pt idx="194" formatCode="#,##0_);[Red]\(#,##0\)">
                  <c:v>2821706912</c:v>
                </c:pt>
                <c:pt idx="195" formatCode="#,##0_);[Red]\(#,##0\)">
                  <c:v>2750960363</c:v>
                </c:pt>
                <c:pt idx="196" formatCode="#,##0_);[Red]\(#,##0\)">
                  <c:v>2699685818</c:v>
                </c:pt>
                <c:pt idx="197" formatCode="#,##0_);[Red]\(#,##0\)">
                  <c:v>2783859944</c:v>
                </c:pt>
                <c:pt idx="198" formatCode="#,##0_);[Red]\(#,##0\)">
                  <c:v>2757187109</c:v>
                </c:pt>
                <c:pt idx="199" formatCode="#,##0_);[Red]\(#,##0\)">
                  <c:v>2761423884</c:v>
                </c:pt>
                <c:pt idx="200" formatCode="#,##0_);[Red]\(#,##0\)">
                  <c:v>2763934821</c:v>
                </c:pt>
                <c:pt idx="201" formatCode="#,##0_);[Red]\(#,##0\)">
                  <c:v>2770287479</c:v>
                </c:pt>
                <c:pt idx="202" formatCode="#,##0_);[Red]\(#,##0\)">
                  <c:v>2787728821</c:v>
                </c:pt>
                <c:pt idx="203" formatCode="#,##0_);[Red]\(#,##0\)">
                  <c:v>2808791279</c:v>
                </c:pt>
                <c:pt idx="204" formatCode="#,##0_);[Red]\(#,##0\)">
                  <c:v>2748411053</c:v>
                </c:pt>
                <c:pt idx="205" formatCode="#,##0_);[Red]\(#,##0\)">
                  <c:v>2784332086</c:v>
                </c:pt>
                <c:pt idx="206" formatCode="#,##0_);[Red]\(#,##0\)">
                  <c:v>2825506599</c:v>
                </c:pt>
                <c:pt idx="207" formatCode="#,##0_);[Red]\(#,##0\)">
                  <c:v>2853373526</c:v>
                </c:pt>
                <c:pt idx="208" formatCode="#,##0_);[Red]\(#,##0\)">
                  <c:v>2913592196</c:v>
                </c:pt>
                <c:pt idx="209" formatCode="#,##0_);[Red]\(#,##0\)">
                  <c:v>2884358946</c:v>
                </c:pt>
                <c:pt idx="210" formatCode="#,##0_);[Red]\(#,##0\)">
                  <c:v>2892423530</c:v>
                </c:pt>
                <c:pt idx="211" formatCode="#,##0_);[Red]\(#,##0\)">
                  <c:v>2952470585</c:v>
                </c:pt>
                <c:pt idx="212" formatCode="#,##0_);[Red]\(#,##0\)">
                  <c:v>2880773776</c:v>
                </c:pt>
                <c:pt idx="213" formatCode="#,##0_);[Red]\(#,##0\)">
                  <c:v>2843696885</c:v>
                </c:pt>
                <c:pt idx="214" formatCode="#,##0_);[Red]\(#,##0\)">
                  <c:v>2960319545</c:v>
                </c:pt>
                <c:pt idx="215" formatCode="#,##0_);[Red]\(#,##0\)">
                  <c:v>2907126702</c:v>
                </c:pt>
                <c:pt idx="216" formatCode="#,##0_);[Red]\(#,##0\)">
                  <c:v>2916532911</c:v>
                </c:pt>
                <c:pt idx="217" formatCode="#,##0_);[Red]\(#,##0\)">
                  <c:v>2933775746</c:v>
                </c:pt>
                <c:pt idx="218" formatCode="#,##0_);[Red]\(#,##0\)">
                  <c:v>3094001303</c:v>
                </c:pt>
                <c:pt idx="219" formatCode="#,##0_);[Red]\(#,##0\)">
                  <c:v>2903254219</c:v>
                </c:pt>
                <c:pt idx="220" formatCode="#,##0_);[Red]\(#,##0\)">
                  <c:v>2877162151</c:v>
                </c:pt>
                <c:pt idx="221" formatCode="#,##0_);[Red]\(#,##0\)">
                  <c:v>2866171859</c:v>
                </c:pt>
                <c:pt idx="222" formatCode="#,##0_);[Red]\(#,##0\)">
                  <c:v>2814401385</c:v>
                </c:pt>
                <c:pt idx="223" formatCode="#,##0_);[Red]\(#,##0\)">
                  <c:v>2865004872</c:v>
                </c:pt>
                <c:pt idx="224" formatCode="#,##0_);[Red]\(#,##0\)">
                  <c:v>2871884835</c:v>
                </c:pt>
                <c:pt idx="225" formatCode="#,##0_);[Red]\(#,##0\)">
                  <c:v>2956646732</c:v>
                </c:pt>
                <c:pt idx="226" formatCode="#,##0_);[Red]\(#,##0\)">
                  <c:v>2853470079</c:v>
                </c:pt>
                <c:pt idx="227" formatCode="#,##0_);[Red]\(#,##0\)">
                  <c:v>2800127907</c:v>
                </c:pt>
                <c:pt idx="228" formatCode="#,##0_);[Red]\(#,##0\)">
                  <c:v>2937008226</c:v>
                </c:pt>
                <c:pt idx="229" formatCode="#,##0_);[Red]\(#,##0\)">
                  <c:v>2819630263</c:v>
                </c:pt>
                <c:pt idx="230" formatCode="#,##0_);[Red]\(#,##0\)">
                  <c:v>2793894025</c:v>
                </c:pt>
                <c:pt idx="231" formatCode="#,##0_);[Red]\(#,##0\)">
                  <c:v>2933265383</c:v>
                </c:pt>
                <c:pt idx="232" formatCode="#,##0_);[Red]\(#,##0\)">
                  <c:v>2968901982</c:v>
                </c:pt>
                <c:pt idx="233" formatCode="#,##0_);[Red]\(#,##0\)">
                  <c:v>2939104000</c:v>
                </c:pt>
                <c:pt idx="234" formatCode="#,##0_);[Red]\(#,##0\)">
                  <c:v>3006707043</c:v>
                </c:pt>
                <c:pt idx="235" formatCode="#,##0_);[Red]\(#,##0\)">
                  <c:v>2947567310</c:v>
                </c:pt>
                <c:pt idx="236" formatCode="#,##0_);[Red]\(#,##0\)">
                  <c:v>2910592716</c:v>
                </c:pt>
                <c:pt idx="237" formatCode="#,##0_);[Red]\(#,##0\)">
                  <c:v>2976614261</c:v>
                </c:pt>
                <c:pt idx="238" formatCode="#,##0_);[Red]\(#,##0\)">
                  <c:v>2976776656</c:v>
                </c:pt>
                <c:pt idx="239" formatCode="#,##0_);[Red]\(#,##0\)">
                  <c:v>3026470542</c:v>
                </c:pt>
                <c:pt idx="240" formatCode="#,##0_);[Red]\(#,##0\)">
                  <c:v>3082483233</c:v>
                </c:pt>
                <c:pt idx="241" formatCode="#,##0_);[Red]\(#,##0\)">
                  <c:v>3154161731</c:v>
                </c:pt>
                <c:pt idx="242" formatCode="#,##0_);[Red]\(#,##0\)">
                  <c:v>3066161900</c:v>
                </c:pt>
                <c:pt idx="243" formatCode="#,##0_);[Red]\(#,##0\)">
                  <c:v>3299285727</c:v>
                </c:pt>
                <c:pt idx="244" formatCode="#,##0_);[Red]\(#,##0\)">
                  <c:v>3203382633</c:v>
                </c:pt>
                <c:pt idx="245" formatCode="#,##0_);[Red]\(#,##0\)">
                  <c:v>3191995250</c:v>
                </c:pt>
                <c:pt idx="246" formatCode="#,##0_);[Red]\(#,##0\)">
                  <c:v>3290211773</c:v>
                </c:pt>
                <c:pt idx="247" formatCode="#,##0_);[Red]\(#,##0\)">
                  <c:v>3326052256</c:v>
                </c:pt>
                <c:pt idx="248" formatCode="#,##0_);[Red]\(#,##0\)">
                  <c:v>3360589553</c:v>
                </c:pt>
                <c:pt idx="249" formatCode="#,##0_);[Red]\(#,##0\)">
                  <c:v>3390800322</c:v>
                </c:pt>
                <c:pt idx="250" formatCode="#,##0_);[Red]\(#,##0\)">
                  <c:v>3427143375</c:v>
                </c:pt>
                <c:pt idx="251" formatCode="#,##0_);[Red]\(#,##0\)">
                  <c:v>3508592923</c:v>
                </c:pt>
                <c:pt idx="252" formatCode="#,##0_);[Red]\(#,##0\)">
                  <c:v>3388491064</c:v>
                </c:pt>
                <c:pt idx="253" formatCode="#,##0_);[Red]\(#,##0\)">
                  <c:v>3398720211</c:v>
                </c:pt>
                <c:pt idx="254" formatCode="#,##0_);[Red]\(#,##0\)">
                  <c:v>3442068863</c:v>
                </c:pt>
                <c:pt idx="255" formatCode="#,##0_);[Red]\(#,##0\)">
                  <c:v>3536625859</c:v>
                </c:pt>
                <c:pt idx="256" formatCode="#,##0_);[Red]\(#,##0\)">
                  <c:v>3682116063</c:v>
                </c:pt>
                <c:pt idx="257" formatCode="#,##0_);[Red]\(#,##0\)">
                  <c:v>3729683120</c:v>
                </c:pt>
                <c:pt idx="258" formatCode="#,##0_);[Red]\(#,##0\)">
                  <c:v>3722659535</c:v>
                </c:pt>
                <c:pt idx="259" formatCode="#,##0_);[Red]\(#,##0\)">
                  <c:v>3669386249</c:v>
                </c:pt>
                <c:pt idx="260" formatCode="#,##0_);[Red]\(#,##0\)">
                  <c:v>3844952760</c:v>
                </c:pt>
                <c:pt idx="261" formatCode="#,##0_);[Red]\(#,##0\)">
                  <c:v>3818920996</c:v>
                </c:pt>
                <c:pt idx="262" formatCode="#,##0_);[Red]\(#,##0\)">
                  <c:v>3774652561</c:v>
                </c:pt>
                <c:pt idx="263" formatCode="#,##0_);[Red]\(#,##0\)">
                  <c:v>3853467391</c:v>
                </c:pt>
                <c:pt idx="264" formatCode="#,##0_);[Red]\(#,##0\)">
                  <c:v>3930170428</c:v>
                </c:pt>
                <c:pt idx="265" formatCode="#,##0_);[Red]\(#,##0\)">
                  <c:v>3854417853</c:v>
                </c:pt>
                <c:pt idx="266" formatCode="#,##0_);[Red]\(#,##0\)">
                  <c:v>3979229809</c:v>
                </c:pt>
                <c:pt idx="267" formatCode="#,##0_);[Red]\(#,##0\)">
                  <c:v>3688644233</c:v>
                </c:pt>
                <c:pt idx="268" formatCode="#,##0_);[Red]\(#,##0\)">
                  <c:v>3525763585</c:v>
                </c:pt>
                <c:pt idx="269" formatCode="#,##0_);[Red]\(#,##0\)">
                  <c:v>3619192849</c:v>
                </c:pt>
                <c:pt idx="270" formatCode="#,##0_);[Red]\(#,##0\)">
                  <c:v>3813291728</c:v>
                </c:pt>
                <c:pt idx="271" formatCode="#,##0_);[Red]\(#,##0\)">
                  <c:v>3851366072</c:v>
                </c:pt>
                <c:pt idx="272" formatCode="#,##0_);[Red]\(#,##0\)">
                  <c:v>3736008265</c:v>
                </c:pt>
                <c:pt idx="273" formatCode="#,##0_);[Red]\(#,##0\)">
                  <c:v>3635359268</c:v>
                </c:pt>
                <c:pt idx="274" formatCode="#,##0_);[Red]\(#,##0\)">
                  <c:v>3812584337</c:v>
                </c:pt>
                <c:pt idx="275" formatCode="#,##0_);[Red]\(#,##0\)">
                  <c:v>3751929748</c:v>
                </c:pt>
                <c:pt idx="276" formatCode="#,##0_);[Red]\(#,##0\)">
                  <c:v>3677856519</c:v>
                </c:pt>
                <c:pt idx="277" formatCode="#,##0_);[Red]\(#,##0\)">
                  <c:v>3814852951</c:v>
                </c:pt>
                <c:pt idx="278" formatCode="#,##0_);[Red]\(#,##0\)">
                  <c:v>3858257369</c:v>
                </c:pt>
                <c:pt idx="279" formatCode="#,##0_);[Red]\(#,##0\)">
                  <c:v>3886228682</c:v>
                </c:pt>
                <c:pt idx="280" formatCode="#,##0_);[Red]\(#,##0\)">
                  <c:v>3984067845</c:v>
                </c:pt>
                <c:pt idx="281" formatCode="#,##0_);[Red]\(#,##0\)">
                  <c:v>4152593550</c:v>
                </c:pt>
                <c:pt idx="282" formatCode="#,##0_);[Red]\(#,##0\)">
                  <c:v>3798195012</c:v>
                </c:pt>
                <c:pt idx="283" formatCode="#,##0_);[Red]\(#,##0\)">
                  <c:v>3886363233</c:v>
                </c:pt>
                <c:pt idx="284" formatCode="#,##0_);[Red]\(#,##0\)">
                  <c:v>4010136180</c:v>
                </c:pt>
                <c:pt idx="285" formatCode="#,##0_);[Red]\(#,##0\)">
                  <c:v>4040775863</c:v>
                </c:pt>
                <c:pt idx="286" formatCode="#,##0_);[Red]\(#,##0\)">
                  <c:v>4103622563</c:v>
                </c:pt>
                <c:pt idx="287" formatCode="#,##0_);[Red]\(#,##0\)">
                  <c:v>4160964032</c:v>
                </c:pt>
                <c:pt idx="288" formatCode="#,##0_);[Red]\(#,##0\)">
                  <c:v>4307672255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90F-4986-8C31-7DEDE43131B8}"/>
            </c:ext>
          </c:extLst>
        </c:ser>
        <c:ser>
          <c:idx val="3"/>
          <c:order val="3"/>
          <c:spPr>
            <a:ln w="19050" cap="rnd">
              <a:solidFill>
                <a:srgbClr val="002060"/>
              </a:solidFill>
              <a:round/>
            </a:ln>
            <a:effectLst/>
          </c:spPr>
          <c:marker>
            <c:symbol val="none"/>
          </c:marker>
          <c:dLbls>
            <c:delete val="1"/>
          </c:dLbls>
          <c:cat>
            <c:numRef>
              <c:f>big4_r12!$A$2:$A$310</c:f>
              <c:numCache>
                <c:formatCode>mmm\-yy</c:formatCode>
                <c:ptCount val="309"/>
                <c:pt idx="0">
                  <c:v>35796</c:v>
                </c:pt>
                <c:pt idx="1">
                  <c:v>35827</c:v>
                </c:pt>
                <c:pt idx="2">
                  <c:v>35855</c:v>
                </c:pt>
                <c:pt idx="3">
                  <c:v>35886</c:v>
                </c:pt>
                <c:pt idx="4">
                  <c:v>35916</c:v>
                </c:pt>
                <c:pt idx="5">
                  <c:v>35947</c:v>
                </c:pt>
                <c:pt idx="6">
                  <c:v>35977</c:v>
                </c:pt>
                <c:pt idx="7">
                  <c:v>36008</c:v>
                </c:pt>
                <c:pt idx="8">
                  <c:v>36039</c:v>
                </c:pt>
                <c:pt idx="9">
                  <c:v>36069</c:v>
                </c:pt>
                <c:pt idx="10">
                  <c:v>36100</c:v>
                </c:pt>
                <c:pt idx="11">
                  <c:v>36130</c:v>
                </c:pt>
                <c:pt idx="12">
                  <c:v>36161</c:v>
                </c:pt>
                <c:pt idx="13">
                  <c:v>36192</c:v>
                </c:pt>
                <c:pt idx="14">
                  <c:v>36220</c:v>
                </c:pt>
                <c:pt idx="15">
                  <c:v>36251</c:v>
                </c:pt>
                <c:pt idx="16">
                  <c:v>36281</c:v>
                </c:pt>
                <c:pt idx="17">
                  <c:v>36312</c:v>
                </c:pt>
                <c:pt idx="18">
                  <c:v>36342</c:v>
                </c:pt>
                <c:pt idx="19">
                  <c:v>36373</c:v>
                </c:pt>
                <c:pt idx="20">
                  <c:v>36404</c:v>
                </c:pt>
                <c:pt idx="21">
                  <c:v>36434</c:v>
                </c:pt>
                <c:pt idx="22">
                  <c:v>36465</c:v>
                </c:pt>
                <c:pt idx="23">
                  <c:v>36495</c:v>
                </c:pt>
                <c:pt idx="24">
                  <c:v>36526</c:v>
                </c:pt>
                <c:pt idx="25">
                  <c:v>36557</c:v>
                </c:pt>
                <c:pt idx="26">
                  <c:v>36586</c:v>
                </c:pt>
                <c:pt idx="27">
                  <c:v>36617</c:v>
                </c:pt>
                <c:pt idx="28">
                  <c:v>36647</c:v>
                </c:pt>
                <c:pt idx="29">
                  <c:v>36678</c:v>
                </c:pt>
                <c:pt idx="30">
                  <c:v>36708</c:v>
                </c:pt>
                <c:pt idx="31">
                  <c:v>36739</c:v>
                </c:pt>
                <c:pt idx="32">
                  <c:v>36770</c:v>
                </c:pt>
                <c:pt idx="33">
                  <c:v>36800</c:v>
                </c:pt>
                <c:pt idx="34">
                  <c:v>36831</c:v>
                </c:pt>
                <c:pt idx="35">
                  <c:v>36861</c:v>
                </c:pt>
                <c:pt idx="36">
                  <c:v>36892</c:v>
                </c:pt>
                <c:pt idx="37">
                  <c:v>36923</c:v>
                </c:pt>
                <c:pt idx="38">
                  <c:v>36951</c:v>
                </c:pt>
                <c:pt idx="39">
                  <c:v>36982</c:v>
                </c:pt>
                <c:pt idx="40">
                  <c:v>37012</c:v>
                </c:pt>
                <c:pt idx="41">
                  <c:v>37043</c:v>
                </c:pt>
                <c:pt idx="42">
                  <c:v>37073</c:v>
                </c:pt>
                <c:pt idx="43">
                  <c:v>37104</c:v>
                </c:pt>
                <c:pt idx="44">
                  <c:v>37135</c:v>
                </c:pt>
                <c:pt idx="45">
                  <c:v>37165</c:v>
                </c:pt>
                <c:pt idx="46">
                  <c:v>37196</c:v>
                </c:pt>
                <c:pt idx="47">
                  <c:v>37226</c:v>
                </c:pt>
                <c:pt idx="48">
                  <c:v>37257</c:v>
                </c:pt>
                <c:pt idx="49">
                  <c:v>37288</c:v>
                </c:pt>
                <c:pt idx="50">
                  <c:v>37316</c:v>
                </c:pt>
                <c:pt idx="51">
                  <c:v>37347</c:v>
                </c:pt>
                <c:pt idx="52">
                  <c:v>37377</c:v>
                </c:pt>
                <c:pt idx="53">
                  <c:v>37408</c:v>
                </c:pt>
                <c:pt idx="54">
                  <c:v>37438</c:v>
                </c:pt>
                <c:pt idx="55">
                  <c:v>37469</c:v>
                </c:pt>
                <c:pt idx="56">
                  <c:v>37500</c:v>
                </c:pt>
                <c:pt idx="57">
                  <c:v>37530</c:v>
                </c:pt>
                <c:pt idx="58">
                  <c:v>37561</c:v>
                </c:pt>
                <c:pt idx="59">
                  <c:v>37591</c:v>
                </c:pt>
                <c:pt idx="60">
                  <c:v>37622</c:v>
                </c:pt>
                <c:pt idx="61">
                  <c:v>37653</c:v>
                </c:pt>
                <c:pt idx="62">
                  <c:v>37681</c:v>
                </c:pt>
                <c:pt idx="63">
                  <c:v>37712</c:v>
                </c:pt>
                <c:pt idx="64">
                  <c:v>37742</c:v>
                </c:pt>
                <c:pt idx="65">
                  <c:v>37773</c:v>
                </c:pt>
                <c:pt idx="66">
                  <c:v>37803</c:v>
                </c:pt>
                <c:pt idx="67">
                  <c:v>37834</c:v>
                </c:pt>
                <c:pt idx="68">
                  <c:v>37865</c:v>
                </c:pt>
                <c:pt idx="69">
                  <c:v>37895</c:v>
                </c:pt>
                <c:pt idx="70">
                  <c:v>37926</c:v>
                </c:pt>
                <c:pt idx="71">
                  <c:v>37956</c:v>
                </c:pt>
                <c:pt idx="72">
                  <c:v>37987</c:v>
                </c:pt>
                <c:pt idx="73">
                  <c:v>38018</c:v>
                </c:pt>
                <c:pt idx="74">
                  <c:v>38047</c:v>
                </c:pt>
                <c:pt idx="75">
                  <c:v>38078</c:v>
                </c:pt>
                <c:pt idx="76">
                  <c:v>38108</c:v>
                </c:pt>
                <c:pt idx="77">
                  <c:v>38139</c:v>
                </c:pt>
                <c:pt idx="78">
                  <c:v>38169</c:v>
                </c:pt>
                <c:pt idx="79">
                  <c:v>38200</c:v>
                </c:pt>
                <c:pt idx="80">
                  <c:v>38231</c:v>
                </c:pt>
                <c:pt idx="81">
                  <c:v>38261</c:v>
                </c:pt>
                <c:pt idx="82">
                  <c:v>38292</c:v>
                </c:pt>
                <c:pt idx="83">
                  <c:v>38322</c:v>
                </c:pt>
                <c:pt idx="84">
                  <c:v>38353</c:v>
                </c:pt>
                <c:pt idx="85">
                  <c:v>38384</c:v>
                </c:pt>
                <c:pt idx="86">
                  <c:v>38412</c:v>
                </c:pt>
                <c:pt idx="87">
                  <c:v>38443</c:v>
                </c:pt>
                <c:pt idx="88">
                  <c:v>38473</c:v>
                </c:pt>
                <c:pt idx="89">
                  <c:v>38504</c:v>
                </c:pt>
                <c:pt idx="90">
                  <c:v>38534</c:v>
                </c:pt>
                <c:pt idx="91">
                  <c:v>38565</c:v>
                </c:pt>
                <c:pt idx="92">
                  <c:v>38596</c:v>
                </c:pt>
                <c:pt idx="93">
                  <c:v>38626</c:v>
                </c:pt>
                <c:pt idx="94">
                  <c:v>38657</c:v>
                </c:pt>
                <c:pt idx="95">
                  <c:v>38687</c:v>
                </c:pt>
                <c:pt idx="96">
                  <c:v>38718</c:v>
                </c:pt>
                <c:pt idx="97">
                  <c:v>38749</c:v>
                </c:pt>
                <c:pt idx="98">
                  <c:v>38777</c:v>
                </c:pt>
                <c:pt idx="99">
                  <c:v>38808</c:v>
                </c:pt>
                <c:pt idx="100">
                  <c:v>38838</c:v>
                </c:pt>
                <c:pt idx="101">
                  <c:v>38869</c:v>
                </c:pt>
                <c:pt idx="102">
                  <c:v>38899</c:v>
                </c:pt>
                <c:pt idx="103">
                  <c:v>38930</c:v>
                </c:pt>
                <c:pt idx="104">
                  <c:v>38961</c:v>
                </c:pt>
                <c:pt idx="105">
                  <c:v>38991</c:v>
                </c:pt>
                <c:pt idx="106">
                  <c:v>39022</c:v>
                </c:pt>
                <c:pt idx="107">
                  <c:v>39052</c:v>
                </c:pt>
                <c:pt idx="108">
                  <c:v>39083</c:v>
                </c:pt>
                <c:pt idx="109">
                  <c:v>39114</c:v>
                </c:pt>
                <c:pt idx="110">
                  <c:v>39142</c:v>
                </c:pt>
                <c:pt idx="111">
                  <c:v>39173</c:v>
                </c:pt>
                <c:pt idx="112">
                  <c:v>39203</c:v>
                </c:pt>
                <c:pt idx="113">
                  <c:v>39234</c:v>
                </c:pt>
                <c:pt idx="114">
                  <c:v>39264</c:v>
                </c:pt>
                <c:pt idx="115">
                  <c:v>39295</c:v>
                </c:pt>
                <c:pt idx="116">
                  <c:v>39326</c:v>
                </c:pt>
                <c:pt idx="117">
                  <c:v>39356</c:v>
                </c:pt>
                <c:pt idx="118">
                  <c:v>39387</c:v>
                </c:pt>
                <c:pt idx="119">
                  <c:v>39417</c:v>
                </c:pt>
                <c:pt idx="120">
                  <c:v>39448</c:v>
                </c:pt>
                <c:pt idx="121">
                  <c:v>39479</c:v>
                </c:pt>
                <c:pt idx="122">
                  <c:v>39508</c:v>
                </c:pt>
                <c:pt idx="123">
                  <c:v>39539</c:v>
                </c:pt>
                <c:pt idx="124">
                  <c:v>39569</c:v>
                </c:pt>
                <c:pt idx="125">
                  <c:v>39600</c:v>
                </c:pt>
                <c:pt idx="126">
                  <c:v>39630</c:v>
                </c:pt>
                <c:pt idx="127">
                  <c:v>39661</c:v>
                </c:pt>
                <c:pt idx="128">
                  <c:v>39692</c:v>
                </c:pt>
                <c:pt idx="129">
                  <c:v>39722</c:v>
                </c:pt>
                <c:pt idx="130">
                  <c:v>39753</c:v>
                </c:pt>
                <c:pt idx="131">
                  <c:v>39783</c:v>
                </c:pt>
                <c:pt idx="132">
                  <c:v>39814</c:v>
                </c:pt>
                <c:pt idx="133">
                  <c:v>39845</c:v>
                </c:pt>
                <c:pt idx="134">
                  <c:v>39873</c:v>
                </c:pt>
                <c:pt idx="135">
                  <c:v>39904</c:v>
                </c:pt>
                <c:pt idx="136">
                  <c:v>39934</c:v>
                </c:pt>
                <c:pt idx="137">
                  <c:v>39965</c:v>
                </c:pt>
                <c:pt idx="138">
                  <c:v>39995</c:v>
                </c:pt>
                <c:pt idx="139">
                  <c:v>40026</c:v>
                </c:pt>
                <c:pt idx="140">
                  <c:v>40057</c:v>
                </c:pt>
                <c:pt idx="141">
                  <c:v>40087</c:v>
                </c:pt>
                <c:pt idx="142">
                  <c:v>40118</c:v>
                </c:pt>
                <c:pt idx="143">
                  <c:v>40148</c:v>
                </c:pt>
                <c:pt idx="144">
                  <c:v>40179</c:v>
                </c:pt>
                <c:pt idx="145">
                  <c:v>40210</c:v>
                </c:pt>
                <c:pt idx="146">
                  <c:v>40238</c:v>
                </c:pt>
                <c:pt idx="147">
                  <c:v>40269</c:v>
                </c:pt>
                <c:pt idx="148">
                  <c:v>40299</c:v>
                </c:pt>
                <c:pt idx="149">
                  <c:v>40330</c:v>
                </c:pt>
                <c:pt idx="150">
                  <c:v>40360</c:v>
                </c:pt>
                <c:pt idx="151">
                  <c:v>40391</c:v>
                </c:pt>
                <c:pt idx="152">
                  <c:v>40422</c:v>
                </c:pt>
                <c:pt idx="153">
                  <c:v>40452</c:v>
                </c:pt>
                <c:pt idx="154">
                  <c:v>40483</c:v>
                </c:pt>
                <c:pt idx="155">
                  <c:v>40513</c:v>
                </c:pt>
                <c:pt idx="156">
                  <c:v>40544</c:v>
                </c:pt>
                <c:pt idx="157">
                  <c:v>40575</c:v>
                </c:pt>
                <c:pt idx="158">
                  <c:v>40603</c:v>
                </c:pt>
                <c:pt idx="159">
                  <c:v>40634</c:v>
                </c:pt>
                <c:pt idx="160">
                  <c:v>40664</c:v>
                </c:pt>
                <c:pt idx="161">
                  <c:v>40695</c:v>
                </c:pt>
                <c:pt idx="162">
                  <c:v>40725</c:v>
                </c:pt>
                <c:pt idx="163">
                  <c:v>40756</c:v>
                </c:pt>
                <c:pt idx="164">
                  <c:v>40787</c:v>
                </c:pt>
                <c:pt idx="165">
                  <c:v>40817</c:v>
                </c:pt>
                <c:pt idx="166">
                  <c:v>40848</c:v>
                </c:pt>
                <c:pt idx="167">
                  <c:v>40878</c:v>
                </c:pt>
                <c:pt idx="168">
                  <c:v>40909</c:v>
                </c:pt>
                <c:pt idx="169">
                  <c:v>40940</c:v>
                </c:pt>
                <c:pt idx="170">
                  <c:v>40969</c:v>
                </c:pt>
                <c:pt idx="171">
                  <c:v>41000</c:v>
                </c:pt>
                <c:pt idx="172">
                  <c:v>41030</c:v>
                </c:pt>
                <c:pt idx="173">
                  <c:v>41061</c:v>
                </c:pt>
                <c:pt idx="174">
                  <c:v>41091</c:v>
                </c:pt>
                <c:pt idx="175">
                  <c:v>41122</c:v>
                </c:pt>
                <c:pt idx="176">
                  <c:v>41153</c:v>
                </c:pt>
                <c:pt idx="177">
                  <c:v>41183</c:v>
                </c:pt>
                <c:pt idx="178">
                  <c:v>41214</c:v>
                </c:pt>
                <c:pt idx="179">
                  <c:v>41244</c:v>
                </c:pt>
                <c:pt idx="180">
                  <c:v>41275</c:v>
                </c:pt>
                <c:pt idx="181">
                  <c:v>41306</c:v>
                </c:pt>
                <c:pt idx="182">
                  <c:v>41334</c:v>
                </c:pt>
                <c:pt idx="183">
                  <c:v>41365</c:v>
                </c:pt>
                <c:pt idx="184">
                  <c:v>41395</c:v>
                </c:pt>
                <c:pt idx="185">
                  <c:v>41426</c:v>
                </c:pt>
                <c:pt idx="186">
                  <c:v>41456</c:v>
                </c:pt>
                <c:pt idx="187">
                  <c:v>41487</c:v>
                </c:pt>
                <c:pt idx="188">
                  <c:v>41518</c:v>
                </c:pt>
                <c:pt idx="189">
                  <c:v>41548</c:v>
                </c:pt>
                <c:pt idx="190">
                  <c:v>41579</c:v>
                </c:pt>
                <c:pt idx="191">
                  <c:v>41609</c:v>
                </c:pt>
                <c:pt idx="192">
                  <c:v>41640</c:v>
                </c:pt>
                <c:pt idx="193">
                  <c:v>41671</c:v>
                </c:pt>
                <c:pt idx="194">
                  <c:v>41699</c:v>
                </c:pt>
                <c:pt idx="195">
                  <c:v>41730</c:v>
                </c:pt>
                <c:pt idx="196">
                  <c:v>41760</c:v>
                </c:pt>
                <c:pt idx="197">
                  <c:v>41791</c:v>
                </c:pt>
                <c:pt idx="198">
                  <c:v>41821</c:v>
                </c:pt>
                <c:pt idx="199">
                  <c:v>41852</c:v>
                </c:pt>
                <c:pt idx="200">
                  <c:v>41883</c:v>
                </c:pt>
                <c:pt idx="201">
                  <c:v>41913</c:v>
                </c:pt>
                <c:pt idx="202">
                  <c:v>41944</c:v>
                </c:pt>
                <c:pt idx="203">
                  <c:v>41974</c:v>
                </c:pt>
                <c:pt idx="204">
                  <c:v>42005</c:v>
                </c:pt>
                <c:pt idx="205">
                  <c:v>42036</c:v>
                </c:pt>
                <c:pt idx="206">
                  <c:v>42064</c:v>
                </c:pt>
                <c:pt idx="207">
                  <c:v>42095</c:v>
                </c:pt>
                <c:pt idx="208">
                  <c:v>42125</c:v>
                </c:pt>
                <c:pt idx="209">
                  <c:v>42156</c:v>
                </c:pt>
                <c:pt idx="210">
                  <c:v>42186</c:v>
                </c:pt>
                <c:pt idx="211">
                  <c:v>42217</c:v>
                </c:pt>
                <c:pt idx="212">
                  <c:v>42248</c:v>
                </c:pt>
                <c:pt idx="213">
                  <c:v>42278</c:v>
                </c:pt>
                <c:pt idx="214">
                  <c:v>42309</c:v>
                </c:pt>
                <c:pt idx="215">
                  <c:v>42339</c:v>
                </c:pt>
                <c:pt idx="216">
                  <c:v>42370</c:v>
                </c:pt>
                <c:pt idx="217">
                  <c:v>42401</c:v>
                </c:pt>
                <c:pt idx="218">
                  <c:v>42430</c:v>
                </c:pt>
                <c:pt idx="219">
                  <c:v>42461</c:v>
                </c:pt>
                <c:pt idx="220">
                  <c:v>42491</c:v>
                </c:pt>
                <c:pt idx="221">
                  <c:v>42522</c:v>
                </c:pt>
                <c:pt idx="222">
                  <c:v>42552</c:v>
                </c:pt>
                <c:pt idx="223">
                  <c:v>42583</c:v>
                </c:pt>
                <c:pt idx="224">
                  <c:v>42614</c:v>
                </c:pt>
                <c:pt idx="225">
                  <c:v>42644</c:v>
                </c:pt>
                <c:pt idx="226">
                  <c:v>42675</c:v>
                </c:pt>
                <c:pt idx="227">
                  <c:v>42705</c:v>
                </c:pt>
                <c:pt idx="228">
                  <c:v>42736</c:v>
                </c:pt>
                <c:pt idx="229">
                  <c:v>42767</c:v>
                </c:pt>
                <c:pt idx="230">
                  <c:v>42795</c:v>
                </c:pt>
                <c:pt idx="231">
                  <c:v>42826</c:v>
                </c:pt>
                <c:pt idx="232">
                  <c:v>42856</c:v>
                </c:pt>
                <c:pt idx="233">
                  <c:v>42887</c:v>
                </c:pt>
                <c:pt idx="234">
                  <c:v>42917</c:v>
                </c:pt>
                <c:pt idx="235">
                  <c:v>42948</c:v>
                </c:pt>
                <c:pt idx="236">
                  <c:v>42979</c:v>
                </c:pt>
                <c:pt idx="237">
                  <c:v>43009</c:v>
                </c:pt>
                <c:pt idx="238">
                  <c:v>43040</c:v>
                </c:pt>
                <c:pt idx="239">
                  <c:v>43070</c:v>
                </c:pt>
                <c:pt idx="240">
                  <c:v>43101</c:v>
                </c:pt>
                <c:pt idx="241">
                  <c:v>43132</c:v>
                </c:pt>
                <c:pt idx="242">
                  <c:v>43160</c:v>
                </c:pt>
                <c:pt idx="243">
                  <c:v>43191</c:v>
                </c:pt>
                <c:pt idx="244">
                  <c:v>43221</c:v>
                </c:pt>
                <c:pt idx="245">
                  <c:v>43252</c:v>
                </c:pt>
                <c:pt idx="246">
                  <c:v>43282</c:v>
                </c:pt>
                <c:pt idx="247">
                  <c:v>43313</c:v>
                </c:pt>
                <c:pt idx="248">
                  <c:v>43344</c:v>
                </c:pt>
                <c:pt idx="249">
                  <c:v>43374</c:v>
                </c:pt>
                <c:pt idx="250">
                  <c:v>43405</c:v>
                </c:pt>
                <c:pt idx="251">
                  <c:v>43435</c:v>
                </c:pt>
                <c:pt idx="252">
                  <c:v>43466</c:v>
                </c:pt>
                <c:pt idx="253">
                  <c:v>43497</c:v>
                </c:pt>
                <c:pt idx="254">
                  <c:v>43525</c:v>
                </c:pt>
                <c:pt idx="255">
                  <c:v>43556</c:v>
                </c:pt>
                <c:pt idx="256">
                  <c:v>43586</c:v>
                </c:pt>
                <c:pt idx="257">
                  <c:v>43617</c:v>
                </c:pt>
                <c:pt idx="258">
                  <c:v>43647</c:v>
                </c:pt>
                <c:pt idx="259">
                  <c:v>43678</c:v>
                </c:pt>
                <c:pt idx="260">
                  <c:v>43709</c:v>
                </c:pt>
                <c:pt idx="261">
                  <c:v>43739</c:v>
                </c:pt>
                <c:pt idx="262">
                  <c:v>43770</c:v>
                </c:pt>
                <c:pt idx="263">
                  <c:v>43800</c:v>
                </c:pt>
                <c:pt idx="264">
                  <c:v>43831</c:v>
                </c:pt>
                <c:pt idx="265">
                  <c:v>43862</c:v>
                </c:pt>
                <c:pt idx="266">
                  <c:v>43891</c:v>
                </c:pt>
                <c:pt idx="267">
                  <c:v>43922</c:v>
                </c:pt>
                <c:pt idx="268">
                  <c:v>43952</c:v>
                </c:pt>
                <c:pt idx="269">
                  <c:v>43983</c:v>
                </c:pt>
                <c:pt idx="270">
                  <c:v>44013</c:v>
                </c:pt>
                <c:pt idx="271">
                  <c:v>44044</c:v>
                </c:pt>
                <c:pt idx="272">
                  <c:v>44075</c:v>
                </c:pt>
                <c:pt idx="273">
                  <c:v>44105</c:v>
                </c:pt>
                <c:pt idx="274">
                  <c:v>44136</c:v>
                </c:pt>
                <c:pt idx="275">
                  <c:v>44166</c:v>
                </c:pt>
                <c:pt idx="276">
                  <c:v>44197</c:v>
                </c:pt>
                <c:pt idx="277">
                  <c:v>44228</c:v>
                </c:pt>
                <c:pt idx="278">
                  <c:v>44256</c:v>
                </c:pt>
                <c:pt idx="279">
                  <c:v>44287</c:v>
                </c:pt>
                <c:pt idx="280">
                  <c:v>44317</c:v>
                </c:pt>
                <c:pt idx="281">
                  <c:v>44348</c:v>
                </c:pt>
                <c:pt idx="282">
                  <c:v>44378</c:v>
                </c:pt>
                <c:pt idx="283">
                  <c:v>44409</c:v>
                </c:pt>
                <c:pt idx="284">
                  <c:v>44440</c:v>
                </c:pt>
                <c:pt idx="285">
                  <c:v>44470</c:v>
                </c:pt>
                <c:pt idx="286">
                  <c:v>44501</c:v>
                </c:pt>
                <c:pt idx="287">
                  <c:v>44531</c:v>
                </c:pt>
                <c:pt idx="288">
                  <c:v>44562</c:v>
                </c:pt>
                <c:pt idx="289">
                  <c:v>44593</c:v>
                </c:pt>
                <c:pt idx="290">
                  <c:v>44621</c:v>
                </c:pt>
                <c:pt idx="291">
                  <c:v>44652</c:v>
                </c:pt>
                <c:pt idx="292">
                  <c:v>44682</c:v>
                </c:pt>
                <c:pt idx="293">
                  <c:v>44713</c:v>
                </c:pt>
                <c:pt idx="294">
                  <c:v>44743</c:v>
                </c:pt>
                <c:pt idx="295">
                  <c:v>44774</c:v>
                </c:pt>
                <c:pt idx="296">
                  <c:v>44805</c:v>
                </c:pt>
                <c:pt idx="297">
                  <c:v>44835</c:v>
                </c:pt>
                <c:pt idx="298">
                  <c:v>44866</c:v>
                </c:pt>
                <c:pt idx="299">
                  <c:v>44896</c:v>
                </c:pt>
                <c:pt idx="300">
                  <c:v>44927</c:v>
                </c:pt>
                <c:pt idx="301">
                  <c:v>44958</c:v>
                </c:pt>
                <c:pt idx="302">
                  <c:v>44986</c:v>
                </c:pt>
                <c:pt idx="303">
                  <c:v>45017</c:v>
                </c:pt>
                <c:pt idx="304">
                  <c:v>45047</c:v>
                </c:pt>
                <c:pt idx="305">
                  <c:v>45078</c:v>
                </c:pt>
                <c:pt idx="306">
                  <c:v>45108</c:v>
                </c:pt>
                <c:pt idx="307">
                  <c:v>45139</c:v>
                </c:pt>
                <c:pt idx="308">
                  <c:v>45170</c:v>
                </c:pt>
              </c:numCache>
            </c:numRef>
          </c:cat>
          <c:val>
            <c:numRef>
              <c:f>big4_r12!$I$2:$I$310</c:f>
              <c:numCache>
                <c:formatCode>General</c:formatCode>
                <c:ptCount val="309"/>
                <c:pt idx="289" formatCode="#,##0_);[Red]\(#,##0\)">
                  <c:v>4305076271</c:v>
                </c:pt>
                <c:pt idx="290" formatCode="#,##0_);[Red]\(#,##0\)">
                  <c:v>4200778723</c:v>
                </c:pt>
                <c:pt idx="291" formatCode="#,##0_);[Red]\(#,##0\)">
                  <c:v>4480729071</c:v>
                </c:pt>
                <c:pt idx="292" formatCode="#,##0_);[Red]\(#,##0\)">
                  <c:v>4673495754</c:v>
                </c:pt>
                <c:pt idx="293" formatCode="#,##0_);[Red]\(#,##0\)">
                  <c:v>4494666661</c:v>
                </c:pt>
                <c:pt idx="294" formatCode="#,##0_);[Red]\(#,##0\)">
                  <c:v>4529152597</c:v>
                </c:pt>
                <c:pt idx="295" formatCode="#,##0_);[Red]\(#,##0\)">
                  <c:v>4589053526</c:v>
                </c:pt>
                <c:pt idx="296" formatCode="#,##0_);[Red]\(#,##0\)">
                  <c:v>4551311617</c:v>
                </c:pt>
                <c:pt idx="297" formatCode="#,##0_);[Red]\(#,##0\)">
                  <c:v>4710978590</c:v>
                </c:pt>
                <c:pt idx="298" formatCode="#,##0_);[Red]\(#,##0\)">
                  <c:v>4554464512</c:v>
                </c:pt>
                <c:pt idx="299" formatCode="#,##0_);[Red]\(#,##0\)">
                  <c:v>4404000384</c:v>
                </c:pt>
                <c:pt idx="300" formatCode="#,##0_);[Red]\(#,##0\)">
                  <c:v>4473665692</c:v>
                </c:pt>
                <c:pt idx="301" formatCode="#,##0_);[Red]\(#,##0\)">
                  <c:v>4383742594</c:v>
                </c:pt>
                <c:pt idx="302" formatCode="#,##0_);[Red]\(#,##0\)">
                  <c:v>4477139922</c:v>
                </c:pt>
                <c:pt idx="303" formatCode="#,##0_);[Red]\(#,##0\)">
                  <c:v>4472949595</c:v>
                </c:pt>
                <c:pt idx="304" formatCode="#,##0_);[Red]\(#,##0\)">
                  <c:v>4523479998</c:v>
                </c:pt>
                <c:pt idx="305" formatCode="#,##0_);[Red]\(#,##0\)">
                  <c:v>4556083264</c:v>
                </c:pt>
                <c:pt idx="306" formatCode="#,##0_);[Red]\(#,##0\)">
                  <c:v>4680275098</c:v>
                </c:pt>
                <c:pt idx="307" formatCode="#,##0_);[Red]\(#,##0\)">
                  <c:v>4592657851</c:v>
                </c:pt>
                <c:pt idx="308" formatCode="#,##0_);[Red]\(#,##0\)">
                  <c:v>4514284728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390F-4986-8C31-7DEDE43131B8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121223264"/>
        <c:axId val="121031760"/>
      </c:lineChart>
      <c:dateAx>
        <c:axId val="121223264"/>
        <c:scaling>
          <c:orientation val="minMax"/>
        </c:scaling>
        <c:delete val="0"/>
        <c:axPos val="b"/>
        <c:majorGridlines>
          <c:spPr>
            <a:ln w="3175" cap="flat" cmpd="sng" algn="ctr">
              <a:solidFill>
                <a:schemeClr val="tx1">
                  <a:lumMod val="15000"/>
                  <a:lumOff val="85000"/>
                  <a:alpha val="4000"/>
                </a:schemeClr>
              </a:solidFill>
              <a:prstDash val="sysDot"/>
              <a:round/>
            </a:ln>
            <a:effectLst/>
          </c:spPr>
        </c:majorGridlines>
        <c:numFmt formatCode="mmm\-yy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1031760"/>
        <c:crosses val="autoZero"/>
        <c:auto val="1"/>
        <c:lblOffset val="100"/>
        <c:baseTimeUnit val="months"/>
        <c:majorUnit val="12"/>
        <c:majorTimeUnit val="months"/>
        <c:minorUnit val="4"/>
      </c:dateAx>
      <c:valAx>
        <c:axId val="121031760"/>
        <c:scaling>
          <c:orientation val="minMax"/>
          <c:max val="5000000000"/>
          <c:min val="-1000000000"/>
        </c:scaling>
        <c:delete val="0"/>
        <c:axPos val="r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sysDot"/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1223264"/>
        <c:crosses val="max"/>
        <c:crossBetween val="midCat"/>
        <c:dispUnits>
          <c:builtInUnit val="millions"/>
          <c:dispUnitsLbl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</c:dispUnitsLbl>
        </c:dispUnits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 b="1"/>
              <a:t>General Sales Tax</a:t>
            </a:r>
            <a:r>
              <a:rPr lang="en-US" sz="2000" b="0"/>
              <a:t> ($mil)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1.4120667522464698E-2"/>
          <c:y val="0.13183342082239721"/>
          <c:w val="0.88980946701302899"/>
          <c:h val="0.72039162280261448"/>
        </c:manualLayout>
      </c:layout>
      <c:lineChart>
        <c:grouping val="standard"/>
        <c:varyColors val="0"/>
        <c:ser>
          <c:idx val="0"/>
          <c:order val="0"/>
          <c:spPr>
            <a:ln w="3175" cap="rnd">
              <a:solidFill>
                <a:schemeClr val="tx1">
                  <a:lumMod val="85000"/>
                  <a:alpha val="5000"/>
                </a:schemeClr>
              </a:solidFill>
              <a:round/>
            </a:ln>
            <a:effectLst/>
          </c:spPr>
          <c:marker>
            <c:symbol val="none"/>
          </c:marker>
          <c:dLbls>
            <c:delete val="1"/>
          </c:dLbls>
          <c:cat>
            <c:numRef>
              <c:f>big4_r12!$A$2:$A$310</c:f>
              <c:numCache>
                <c:formatCode>mmm\-yy</c:formatCode>
                <c:ptCount val="309"/>
                <c:pt idx="0">
                  <c:v>35796</c:v>
                </c:pt>
                <c:pt idx="1">
                  <c:v>35827</c:v>
                </c:pt>
                <c:pt idx="2">
                  <c:v>35855</c:v>
                </c:pt>
                <c:pt idx="3">
                  <c:v>35886</c:v>
                </c:pt>
                <c:pt idx="4">
                  <c:v>35916</c:v>
                </c:pt>
                <c:pt idx="5">
                  <c:v>35947</c:v>
                </c:pt>
                <c:pt idx="6">
                  <c:v>35977</c:v>
                </c:pt>
                <c:pt idx="7">
                  <c:v>36008</c:v>
                </c:pt>
                <c:pt idx="8">
                  <c:v>36039</c:v>
                </c:pt>
                <c:pt idx="9">
                  <c:v>36069</c:v>
                </c:pt>
                <c:pt idx="10">
                  <c:v>36100</c:v>
                </c:pt>
                <c:pt idx="11">
                  <c:v>36130</c:v>
                </c:pt>
                <c:pt idx="12">
                  <c:v>36161</c:v>
                </c:pt>
                <c:pt idx="13">
                  <c:v>36192</c:v>
                </c:pt>
                <c:pt idx="14">
                  <c:v>36220</c:v>
                </c:pt>
                <c:pt idx="15">
                  <c:v>36251</c:v>
                </c:pt>
                <c:pt idx="16">
                  <c:v>36281</c:v>
                </c:pt>
                <c:pt idx="17">
                  <c:v>36312</c:v>
                </c:pt>
                <c:pt idx="18">
                  <c:v>36342</c:v>
                </c:pt>
                <c:pt idx="19">
                  <c:v>36373</c:v>
                </c:pt>
                <c:pt idx="20">
                  <c:v>36404</c:v>
                </c:pt>
                <c:pt idx="21">
                  <c:v>36434</c:v>
                </c:pt>
                <c:pt idx="22">
                  <c:v>36465</c:v>
                </c:pt>
                <c:pt idx="23">
                  <c:v>36495</c:v>
                </c:pt>
                <c:pt idx="24">
                  <c:v>36526</c:v>
                </c:pt>
                <c:pt idx="25">
                  <c:v>36557</c:v>
                </c:pt>
                <c:pt idx="26">
                  <c:v>36586</c:v>
                </c:pt>
                <c:pt idx="27">
                  <c:v>36617</c:v>
                </c:pt>
                <c:pt idx="28">
                  <c:v>36647</c:v>
                </c:pt>
                <c:pt idx="29">
                  <c:v>36678</c:v>
                </c:pt>
                <c:pt idx="30">
                  <c:v>36708</c:v>
                </c:pt>
                <c:pt idx="31">
                  <c:v>36739</c:v>
                </c:pt>
                <c:pt idx="32">
                  <c:v>36770</c:v>
                </c:pt>
                <c:pt idx="33">
                  <c:v>36800</c:v>
                </c:pt>
                <c:pt idx="34">
                  <c:v>36831</c:v>
                </c:pt>
                <c:pt idx="35">
                  <c:v>36861</c:v>
                </c:pt>
                <c:pt idx="36">
                  <c:v>36892</c:v>
                </c:pt>
                <c:pt idx="37">
                  <c:v>36923</c:v>
                </c:pt>
                <c:pt idx="38">
                  <c:v>36951</c:v>
                </c:pt>
                <c:pt idx="39">
                  <c:v>36982</c:v>
                </c:pt>
                <c:pt idx="40">
                  <c:v>37012</c:v>
                </c:pt>
                <c:pt idx="41">
                  <c:v>37043</c:v>
                </c:pt>
                <c:pt idx="42">
                  <c:v>37073</c:v>
                </c:pt>
                <c:pt idx="43">
                  <c:v>37104</c:v>
                </c:pt>
                <c:pt idx="44">
                  <c:v>37135</c:v>
                </c:pt>
                <c:pt idx="45">
                  <c:v>37165</c:v>
                </c:pt>
                <c:pt idx="46">
                  <c:v>37196</c:v>
                </c:pt>
                <c:pt idx="47">
                  <c:v>37226</c:v>
                </c:pt>
                <c:pt idx="48">
                  <c:v>37257</c:v>
                </c:pt>
                <c:pt idx="49">
                  <c:v>37288</c:v>
                </c:pt>
                <c:pt idx="50">
                  <c:v>37316</c:v>
                </c:pt>
                <c:pt idx="51">
                  <c:v>37347</c:v>
                </c:pt>
                <c:pt idx="52">
                  <c:v>37377</c:v>
                </c:pt>
                <c:pt idx="53">
                  <c:v>37408</c:v>
                </c:pt>
                <c:pt idx="54">
                  <c:v>37438</c:v>
                </c:pt>
                <c:pt idx="55">
                  <c:v>37469</c:v>
                </c:pt>
                <c:pt idx="56">
                  <c:v>37500</c:v>
                </c:pt>
                <c:pt idx="57">
                  <c:v>37530</c:v>
                </c:pt>
                <c:pt idx="58">
                  <c:v>37561</c:v>
                </c:pt>
                <c:pt idx="59">
                  <c:v>37591</c:v>
                </c:pt>
                <c:pt idx="60">
                  <c:v>37622</c:v>
                </c:pt>
                <c:pt idx="61">
                  <c:v>37653</c:v>
                </c:pt>
                <c:pt idx="62">
                  <c:v>37681</c:v>
                </c:pt>
                <c:pt idx="63">
                  <c:v>37712</c:v>
                </c:pt>
                <c:pt idx="64">
                  <c:v>37742</c:v>
                </c:pt>
                <c:pt idx="65">
                  <c:v>37773</c:v>
                </c:pt>
                <c:pt idx="66">
                  <c:v>37803</c:v>
                </c:pt>
                <c:pt idx="67">
                  <c:v>37834</c:v>
                </c:pt>
                <c:pt idx="68">
                  <c:v>37865</c:v>
                </c:pt>
                <c:pt idx="69">
                  <c:v>37895</c:v>
                </c:pt>
                <c:pt idx="70">
                  <c:v>37926</c:v>
                </c:pt>
                <c:pt idx="71">
                  <c:v>37956</c:v>
                </c:pt>
                <c:pt idx="72">
                  <c:v>37987</c:v>
                </c:pt>
                <c:pt idx="73">
                  <c:v>38018</c:v>
                </c:pt>
                <c:pt idx="74">
                  <c:v>38047</c:v>
                </c:pt>
                <c:pt idx="75">
                  <c:v>38078</c:v>
                </c:pt>
                <c:pt idx="76">
                  <c:v>38108</c:v>
                </c:pt>
                <c:pt idx="77">
                  <c:v>38139</c:v>
                </c:pt>
                <c:pt idx="78">
                  <c:v>38169</c:v>
                </c:pt>
                <c:pt idx="79">
                  <c:v>38200</c:v>
                </c:pt>
                <c:pt idx="80">
                  <c:v>38231</c:v>
                </c:pt>
                <c:pt idx="81">
                  <c:v>38261</c:v>
                </c:pt>
                <c:pt idx="82">
                  <c:v>38292</c:v>
                </c:pt>
                <c:pt idx="83">
                  <c:v>38322</c:v>
                </c:pt>
                <c:pt idx="84">
                  <c:v>38353</c:v>
                </c:pt>
                <c:pt idx="85">
                  <c:v>38384</c:v>
                </c:pt>
                <c:pt idx="86">
                  <c:v>38412</c:v>
                </c:pt>
                <c:pt idx="87">
                  <c:v>38443</c:v>
                </c:pt>
                <c:pt idx="88">
                  <c:v>38473</c:v>
                </c:pt>
                <c:pt idx="89">
                  <c:v>38504</c:v>
                </c:pt>
                <c:pt idx="90">
                  <c:v>38534</c:v>
                </c:pt>
                <c:pt idx="91">
                  <c:v>38565</c:v>
                </c:pt>
                <c:pt idx="92">
                  <c:v>38596</c:v>
                </c:pt>
                <c:pt idx="93">
                  <c:v>38626</c:v>
                </c:pt>
                <c:pt idx="94">
                  <c:v>38657</c:v>
                </c:pt>
                <c:pt idx="95">
                  <c:v>38687</c:v>
                </c:pt>
                <c:pt idx="96">
                  <c:v>38718</c:v>
                </c:pt>
                <c:pt idx="97">
                  <c:v>38749</c:v>
                </c:pt>
                <c:pt idx="98">
                  <c:v>38777</c:v>
                </c:pt>
                <c:pt idx="99">
                  <c:v>38808</c:v>
                </c:pt>
                <c:pt idx="100">
                  <c:v>38838</c:v>
                </c:pt>
                <c:pt idx="101">
                  <c:v>38869</c:v>
                </c:pt>
                <c:pt idx="102">
                  <c:v>38899</c:v>
                </c:pt>
                <c:pt idx="103">
                  <c:v>38930</c:v>
                </c:pt>
                <c:pt idx="104">
                  <c:v>38961</c:v>
                </c:pt>
                <c:pt idx="105">
                  <c:v>38991</c:v>
                </c:pt>
                <c:pt idx="106">
                  <c:v>39022</c:v>
                </c:pt>
                <c:pt idx="107">
                  <c:v>39052</c:v>
                </c:pt>
                <c:pt idx="108">
                  <c:v>39083</c:v>
                </c:pt>
                <c:pt idx="109">
                  <c:v>39114</c:v>
                </c:pt>
                <c:pt idx="110">
                  <c:v>39142</c:v>
                </c:pt>
                <c:pt idx="111">
                  <c:v>39173</c:v>
                </c:pt>
                <c:pt idx="112">
                  <c:v>39203</c:v>
                </c:pt>
                <c:pt idx="113">
                  <c:v>39234</c:v>
                </c:pt>
                <c:pt idx="114">
                  <c:v>39264</c:v>
                </c:pt>
                <c:pt idx="115">
                  <c:v>39295</c:v>
                </c:pt>
                <c:pt idx="116">
                  <c:v>39326</c:v>
                </c:pt>
                <c:pt idx="117">
                  <c:v>39356</c:v>
                </c:pt>
                <c:pt idx="118">
                  <c:v>39387</c:v>
                </c:pt>
                <c:pt idx="119">
                  <c:v>39417</c:v>
                </c:pt>
                <c:pt idx="120">
                  <c:v>39448</c:v>
                </c:pt>
                <c:pt idx="121">
                  <c:v>39479</c:v>
                </c:pt>
                <c:pt idx="122">
                  <c:v>39508</c:v>
                </c:pt>
                <c:pt idx="123">
                  <c:v>39539</c:v>
                </c:pt>
                <c:pt idx="124">
                  <c:v>39569</c:v>
                </c:pt>
                <c:pt idx="125">
                  <c:v>39600</c:v>
                </c:pt>
                <c:pt idx="126">
                  <c:v>39630</c:v>
                </c:pt>
                <c:pt idx="127">
                  <c:v>39661</c:v>
                </c:pt>
                <c:pt idx="128">
                  <c:v>39692</c:v>
                </c:pt>
                <c:pt idx="129">
                  <c:v>39722</c:v>
                </c:pt>
                <c:pt idx="130">
                  <c:v>39753</c:v>
                </c:pt>
                <c:pt idx="131">
                  <c:v>39783</c:v>
                </c:pt>
                <c:pt idx="132">
                  <c:v>39814</c:v>
                </c:pt>
                <c:pt idx="133">
                  <c:v>39845</c:v>
                </c:pt>
                <c:pt idx="134">
                  <c:v>39873</c:v>
                </c:pt>
                <c:pt idx="135">
                  <c:v>39904</c:v>
                </c:pt>
                <c:pt idx="136">
                  <c:v>39934</c:v>
                </c:pt>
                <c:pt idx="137">
                  <c:v>39965</c:v>
                </c:pt>
                <c:pt idx="138">
                  <c:v>39995</c:v>
                </c:pt>
                <c:pt idx="139">
                  <c:v>40026</c:v>
                </c:pt>
                <c:pt idx="140">
                  <c:v>40057</c:v>
                </c:pt>
                <c:pt idx="141">
                  <c:v>40087</c:v>
                </c:pt>
                <c:pt idx="142">
                  <c:v>40118</c:v>
                </c:pt>
                <c:pt idx="143">
                  <c:v>40148</c:v>
                </c:pt>
                <c:pt idx="144">
                  <c:v>40179</c:v>
                </c:pt>
                <c:pt idx="145">
                  <c:v>40210</c:v>
                </c:pt>
                <c:pt idx="146">
                  <c:v>40238</c:v>
                </c:pt>
                <c:pt idx="147">
                  <c:v>40269</c:v>
                </c:pt>
                <c:pt idx="148">
                  <c:v>40299</c:v>
                </c:pt>
                <c:pt idx="149">
                  <c:v>40330</c:v>
                </c:pt>
                <c:pt idx="150">
                  <c:v>40360</c:v>
                </c:pt>
                <c:pt idx="151">
                  <c:v>40391</c:v>
                </c:pt>
                <c:pt idx="152">
                  <c:v>40422</c:v>
                </c:pt>
                <c:pt idx="153">
                  <c:v>40452</c:v>
                </c:pt>
                <c:pt idx="154">
                  <c:v>40483</c:v>
                </c:pt>
                <c:pt idx="155">
                  <c:v>40513</c:v>
                </c:pt>
                <c:pt idx="156">
                  <c:v>40544</c:v>
                </c:pt>
                <c:pt idx="157">
                  <c:v>40575</c:v>
                </c:pt>
                <c:pt idx="158">
                  <c:v>40603</c:v>
                </c:pt>
                <c:pt idx="159">
                  <c:v>40634</c:v>
                </c:pt>
                <c:pt idx="160">
                  <c:v>40664</c:v>
                </c:pt>
                <c:pt idx="161">
                  <c:v>40695</c:v>
                </c:pt>
                <c:pt idx="162">
                  <c:v>40725</c:v>
                </c:pt>
                <c:pt idx="163">
                  <c:v>40756</c:v>
                </c:pt>
                <c:pt idx="164">
                  <c:v>40787</c:v>
                </c:pt>
                <c:pt idx="165">
                  <c:v>40817</c:v>
                </c:pt>
                <c:pt idx="166">
                  <c:v>40848</c:v>
                </c:pt>
                <c:pt idx="167">
                  <c:v>40878</c:v>
                </c:pt>
                <c:pt idx="168">
                  <c:v>40909</c:v>
                </c:pt>
                <c:pt idx="169">
                  <c:v>40940</c:v>
                </c:pt>
                <c:pt idx="170">
                  <c:v>40969</c:v>
                </c:pt>
                <c:pt idx="171">
                  <c:v>41000</c:v>
                </c:pt>
                <c:pt idx="172">
                  <c:v>41030</c:v>
                </c:pt>
                <c:pt idx="173">
                  <c:v>41061</c:v>
                </c:pt>
                <c:pt idx="174">
                  <c:v>41091</c:v>
                </c:pt>
                <c:pt idx="175">
                  <c:v>41122</c:v>
                </c:pt>
                <c:pt idx="176">
                  <c:v>41153</c:v>
                </c:pt>
                <c:pt idx="177">
                  <c:v>41183</c:v>
                </c:pt>
                <c:pt idx="178">
                  <c:v>41214</c:v>
                </c:pt>
                <c:pt idx="179">
                  <c:v>41244</c:v>
                </c:pt>
                <c:pt idx="180">
                  <c:v>41275</c:v>
                </c:pt>
                <c:pt idx="181">
                  <c:v>41306</c:v>
                </c:pt>
                <c:pt idx="182">
                  <c:v>41334</c:v>
                </c:pt>
                <c:pt idx="183">
                  <c:v>41365</c:v>
                </c:pt>
                <c:pt idx="184">
                  <c:v>41395</c:v>
                </c:pt>
                <c:pt idx="185">
                  <c:v>41426</c:v>
                </c:pt>
                <c:pt idx="186">
                  <c:v>41456</c:v>
                </c:pt>
                <c:pt idx="187">
                  <c:v>41487</c:v>
                </c:pt>
                <c:pt idx="188">
                  <c:v>41518</c:v>
                </c:pt>
                <c:pt idx="189">
                  <c:v>41548</c:v>
                </c:pt>
                <c:pt idx="190">
                  <c:v>41579</c:v>
                </c:pt>
                <c:pt idx="191">
                  <c:v>41609</c:v>
                </c:pt>
                <c:pt idx="192">
                  <c:v>41640</c:v>
                </c:pt>
                <c:pt idx="193">
                  <c:v>41671</c:v>
                </c:pt>
                <c:pt idx="194">
                  <c:v>41699</c:v>
                </c:pt>
                <c:pt idx="195">
                  <c:v>41730</c:v>
                </c:pt>
                <c:pt idx="196">
                  <c:v>41760</c:v>
                </c:pt>
                <c:pt idx="197">
                  <c:v>41791</c:v>
                </c:pt>
                <c:pt idx="198">
                  <c:v>41821</c:v>
                </c:pt>
                <c:pt idx="199">
                  <c:v>41852</c:v>
                </c:pt>
                <c:pt idx="200">
                  <c:v>41883</c:v>
                </c:pt>
                <c:pt idx="201">
                  <c:v>41913</c:v>
                </c:pt>
                <c:pt idx="202">
                  <c:v>41944</c:v>
                </c:pt>
                <c:pt idx="203">
                  <c:v>41974</c:v>
                </c:pt>
                <c:pt idx="204">
                  <c:v>42005</c:v>
                </c:pt>
                <c:pt idx="205">
                  <c:v>42036</c:v>
                </c:pt>
                <c:pt idx="206">
                  <c:v>42064</c:v>
                </c:pt>
                <c:pt idx="207">
                  <c:v>42095</c:v>
                </c:pt>
                <c:pt idx="208">
                  <c:v>42125</c:v>
                </c:pt>
                <c:pt idx="209">
                  <c:v>42156</c:v>
                </c:pt>
                <c:pt idx="210">
                  <c:v>42186</c:v>
                </c:pt>
                <c:pt idx="211">
                  <c:v>42217</c:v>
                </c:pt>
                <c:pt idx="212">
                  <c:v>42248</c:v>
                </c:pt>
                <c:pt idx="213">
                  <c:v>42278</c:v>
                </c:pt>
                <c:pt idx="214">
                  <c:v>42309</c:v>
                </c:pt>
                <c:pt idx="215">
                  <c:v>42339</c:v>
                </c:pt>
                <c:pt idx="216">
                  <c:v>42370</c:v>
                </c:pt>
                <c:pt idx="217">
                  <c:v>42401</c:v>
                </c:pt>
                <c:pt idx="218">
                  <c:v>42430</c:v>
                </c:pt>
                <c:pt idx="219">
                  <c:v>42461</c:v>
                </c:pt>
                <c:pt idx="220">
                  <c:v>42491</c:v>
                </c:pt>
                <c:pt idx="221">
                  <c:v>42522</c:v>
                </c:pt>
                <c:pt idx="222">
                  <c:v>42552</c:v>
                </c:pt>
                <c:pt idx="223">
                  <c:v>42583</c:v>
                </c:pt>
                <c:pt idx="224">
                  <c:v>42614</c:v>
                </c:pt>
                <c:pt idx="225">
                  <c:v>42644</c:v>
                </c:pt>
                <c:pt idx="226">
                  <c:v>42675</c:v>
                </c:pt>
                <c:pt idx="227">
                  <c:v>42705</c:v>
                </c:pt>
                <c:pt idx="228">
                  <c:v>42736</c:v>
                </c:pt>
                <c:pt idx="229">
                  <c:v>42767</c:v>
                </c:pt>
                <c:pt idx="230">
                  <c:v>42795</c:v>
                </c:pt>
                <c:pt idx="231">
                  <c:v>42826</c:v>
                </c:pt>
                <c:pt idx="232">
                  <c:v>42856</c:v>
                </c:pt>
                <c:pt idx="233">
                  <c:v>42887</c:v>
                </c:pt>
                <c:pt idx="234">
                  <c:v>42917</c:v>
                </c:pt>
                <c:pt idx="235">
                  <c:v>42948</c:v>
                </c:pt>
                <c:pt idx="236">
                  <c:v>42979</c:v>
                </c:pt>
                <c:pt idx="237">
                  <c:v>43009</c:v>
                </c:pt>
                <c:pt idx="238">
                  <c:v>43040</c:v>
                </c:pt>
                <c:pt idx="239">
                  <c:v>43070</c:v>
                </c:pt>
                <c:pt idx="240">
                  <c:v>43101</c:v>
                </c:pt>
                <c:pt idx="241">
                  <c:v>43132</c:v>
                </c:pt>
                <c:pt idx="242">
                  <c:v>43160</c:v>
                </c:pt>
                <c:pt idx="243">
                  <c:v>43191</c:v>
                </c:pt>
                <c:pt idx="244">
                  <c:v>43221</c:v>
                </c:pt>
                <c:pt idx="245">
                  <c:v>43252</c:v>
                </c:pt>
                <c:pt idx="246">
                  <c:v>43282</c:v>
                </c:pt>
                <c:pt idx="247">
                  <c:v>43313</c:v>
                </c:pt>
                <c:pt idx="248">
                  <c:v>43344</c:v>
                </c:pt>
                <c:pt idx="249">
                  <c:v>43374</c:v>
                </c:pt>
                <c:pt idx="250">
                  <c:v>43405</c:v>
                </c:pt>
                <c:pt idx="251">
                  <c:v>43435</c:v>
                </c:pt>
                <c:pt idx="252">
                  <c:v>43466</c:v>
                </c:pt>
                <c:pt idx="253">
                  <c:v>43497</c:v>
                </c:pt>
                <c:pt idx="254">
                  <c:v>43525</c:v>
                </c:pt>
                <c:pt idx="255">
                  <c:v>43556</c:v>
                </c:pt>
                <c:pt idx="256">
                  <c:v>43586</c:v>
                </c:pt>
                <c:pt idx="257">
                  <c:v>43617</c:v>
                </c:pt>
                <c:pt idx="258">
                  <c:v>43647</c:v>
                </c:pt>
                <c:pt idx="259">
                  <c:v>43678</c:v>
                </c:pt>
                <c:pt idx="260">
                  <c:v>43709</c:v>
                </c:pt>
                <c:pt idx="261">
                  <c:v>43739</c:v>
                </c:pt>
                <c:pt idx="262">
                  <c:v>43770</c:v>
                </c:pt>
                <c:pt idx="263">
                  <c:v>43800</c:v>
                </c:pt>
                <c:pt idx="264">
                  <c:v>43831</c:v>
                </c:pt>
                <c:pt idx="265">
                  <c:v>43862</c:v>
                </c:pt>
                <c:pt idx="266">
                  <c:v>43891</c:v>
                </c:pt>
                <c:pt idx="267">
                  <c:v>43922</c:v>
                </c:pt>
                <c:pt idx="268">
                  <c:v>43952</c:v>
                </c:pt>
                <c:pt idx="269">
                  <c:v>43983</c:v>
                </c:pt>
                <c:pt idx="270">
                  <c:v>44013</c:v>
                </c:pt>
                <c:pt idx="271">
                  <c:v>44044</c:v>
                </c:pt>
                <c:pt idx="272">
                  <c:v>44075</c:v>
                </c:pt>
                <c:pt idx="273">
                  <c:v>44105</c:v>
                </c:pt>
                <c:pt idx="274">
                  <c:v>44136</c:v>
                </c:pt>
                <c:pt idx="275">
                  <c:v>44166</c:v>
                </c:pt>
                <c:pt idx="276">
                  <c:v>44197</c:v>
                </c:pt>
                <c:pt idx="277">
                  <c:v>44228</c:v>
                </c:pt>
                <c:pt idx="278">
                  <c:v>44256</c:v>
                </c:pt>
                <c:pt idx="279">
                  <c:v>44287</c:v>
                </c:pt>
                <c:pt idx="280">
                  <c:v>44317</c:v>
                </c:pt>
                <c:pt idx="281">
                  <c:v>44348</c:v>
                </c:pt>
                <c:pt idx="282">
                  <c:v>44378</c:v>
                </c:pt>
                <c:pt idx="283">
                  <c:v>44409</c:v>
                </c:pt>
                <c:pt idx="284">
                  <c:v>44440</c:v>
                </c:pt>
                <c:pt idx="285">
                  <c:v>44470</c:v>
                </c:pt>
                <c:pt idx="286">
                  <c:v>44501</c:v>
                </c:pt>
                <c:pt idx="287">
                  <c:v>44531</c:v>
                </c:pt>
                <c:pt idx="288">
                  <c:v>44562</c:v>
                </c:pt>
                <c:pt idx="289">
                  <c:v>44593</c:v>
                </c:pt>
                <c:pt idx="290">
                  <c:v>44621</c:v>
                </c:pt>
                <c:pt idx="291">
                  <c:v>44652</c:v>
                </c:pt>
                <c:pt idx="292">
                  <c:v>44682</c:v>
                </c:pt>
                <c:pt idx="293">
                  <c:v>44713</c:v>
                </c:pt>
                <c:pt idx="294">
                  <c:v>44743</c:v>
                </c:pt>
                <c:pt idx="295">
                  <c:v>44774</c:v>
                </c:pt>
                <c:pt idx="296">
                  <c:v>44805</c:v>
                </c:pt>
                <c:pt idx="297">
                  <c:v>44835</c:v>
                </c:pt>
                <c:pt idx="298">
                  <c:v>44866</c:v>
                </c:pt>
                <c:pt idx="299">
                  <c:v>44896</c:v>
                </c:pt>
                <c:pt idx="300">
                  <c:v>44927</c:v>
                </c:pt>
                <c:pt idx="301">
                  <c:v>44958</c:v>
                </c:pt>
                <c:pt idx="302">
                  <c:v>44986</c:v>
                </c:pt>
                <c:pt idx="303">
                  <c:v>45017</c:v>
                </c:pt>
                <c:pt idx="304">
                  <c:v>45047</c:v>
                </c:pt>
                <c:pt idx="305">
                  <c:v>45078</c:v>
                </c:pt>
                <c:pt idx="306">
                  <c:v>45108</c:v>
                </c:pt>
                <c:pt idx="307">
                  <c:v>45139</c:v>
                </c:pt>
                <c:pt idx="308">
                  <c:v>45170</c:v>
                </c:pt>
              </c:numCache>
            </c:numRef>
          </c:cat>
          <c:val>
            <c:numRef>
              <c:f>big4_r12!$J$2:$J$310</c:f>
              <c:numCache>
                <c:formatCode>#,##0_);[Red]\(#,##0\)</c:formatCode>
                <c:ptCount val="309"/>
                <c:pt idx="0">
                  <c:v>2394564060</c:v>
                </c:pt>
                <c:pt idx="1">
                  <c:v>1735138764</c:v>
                </c:pt>
                <c:pt idx="2">
                  <c:v>2006006376</c:v>
                </c:pt>
                <c:pt idx="3">
                  <c:v>2083858044</c:v>
                </c:pt>
                <c:pt idx="4">
                  <c:v>1901190456</c:v>
                </c:pt>
                <c:pt idx="5">
                  <c:v>2110461276</c:v>
                </c:pt>
                <c:pt idx="6">
                  <c:v>2113029156</c:v>
                </c:pt>
                <c:pt idx="7">
                  <c:v>2055917736</c:v>
                </c:pt>
                <c:pt idx="8">
                  <c:v>1985812200</c:v>
                </c:pt>
                <c:pt idx="9">
                  <c:v>2012112240</c:v>
                </c:pt>
                <c:pt idx="10">
                  <c:v>1959993924</c:v>
                </c:pt>
                <c:pt idx="11">
                  <c:v>1969056024</c:v>
                </c:pt>
                <c:pt idx="12">
                  <c:v>2479003524</c:v>
                </c:pt>
                <c:pt idx="13">
                  <c:v>1762571028</c:v>
                </c:pt>
                <c:pt idx="14">
                  <c:v>1884433404</c:v>
                </c:pt>
                <c:pt idx="15">
                  <c:v>2150893704</c:v>
                </c:pt>
                <c:pt idx="16">
                  <c:v>1953234996</c:v>
                </c:pt>
                <c:pt idx="17">
                  <c:v>2013310164</c:v>
                </c:pt>
                <c:pt idx="18">
                  <c:v>2072282460</c:v>
                </c:pt>
                <c:pt idx="19">
                  <c:v>2024407416</c:v>
                </c:pt>
                <c:pt idx="20">
                  <c:v>1844167092</c:v>
                </c:pt>
                <c:pt idx="21">
                  <c:v>2092620960</c:v>
                </c:pt>
                <c:pt idx="22">
                  <c:v>2033397108</c:v>
                </c:pt>
                <c:pt idx="23">
                  <c:v>2277439908</c:v>
                </c:pt>
                <c:pt idx="24">
                  <c:v>2362575228</c:v>
                </c:pt>
                <c:pt idx="25">
                  <c:v>1804455096</c:v>
                </c:pt>
                <c:pt idx="26">
                  <c:v>2177139516</c:v>
                </c:pt>
                <c:pt idx="27">
                  <c:v>1845566244</c:v>
                </c:pt>
                <c:pt idx="28">
                  <c:v>2092623852</c:v>
                </c:pt>
                <c:pt idx="29">
                  <c:v>2400482496</c:v>
                </c:pt>
                <c:pt idx="30">
                  <c:v>2231784912</c:v>
                </c:pt>
                <c:pt idx="31">
                  <c:v>2155993020</c:v>
                </c:pt>
                <c:pt idx="32">
                  <c:v>2363254344</c:v>
                </c:pt>
                <c:pt idx="33">
                  <c:v>2369354424</c:v>
                </c:pt>
                <c:pt idx="34">
                  <c:v>2210862720</c:v>
                </c:pt>
                <c:pt idx="35">
                  <c:v>2374343964</c:v>
                </c:pt>
                <c:pt idx="36">
                  <c:v>3086432556</c:v>
                </c:pt>
                <c:pt idx="37">
                  <c:v>2357164056</c:v>
                </c:pt>
                <c:pt idx="38">
                  <c:v>2484687204</c:v>
                </c:pt>
                <c:pt idx="39">
                  <c:v>2341910340</c:v>
                </c:pt>
                <c:pt idx="40">
                  <c:v>2410226424</c:v>
                </c:pt>
                <c:pt idx="41">
                  <c:v>2503674336</c:v>
                </c:pt>
                <c:pt idx="42">
                  <c:v>2541944136</c:v>
                </c:pt>
                <c:pt idx="43">
                  <c:v>2358785640</c:v>
                </c:pt>
                <c:pt idx="44">
                  <c:v>2395594404</c:v>
                </c:pt>
                <c:pt idx="45">
                  <c:v>2506365024</c:v>
                </c:pt>
                <c:pt idx="46">
                  <c:v>2367786396</c:v>
                </c:pt>
                <c:pt idx="47">
                  <c:v>1798842864</c:v>
                </c:pt>
                <c:pt idx="48">
                  <c:v>2911764048</c:v>
                </c:pt>
                <c:pt idx="49">
                  <c:v>2175916680</c:v>
                </c:pt>
                <c:pt idx="50">
                  <c:v>2212408548</c:v>
                </c:pt>
                <c:pt idx="51">
                  <c:v>2302198560</c:v>
                </c:pt>
                <c:pt idx="52">
                  <c:v>2416405644</c:v>
                </c:pt>
                <c:pt idx="53">
                  <c:v>2301772488</c:v>
                </c:pt>
                <c:pt idx="54">
                  <c:v>2366128044</c:v>
                </c:pt>
                <c:pt idx="55">
                  <c:v>2307140520</c:v>
                </c:pt>
                <c:pt idx="56">
                  <c:v>2157875820</c:v>
                </c:pt>
                <c:pt idx="57">
                  <c:v>2356980264</c:v>
                </c:pt>
                <c:pt idx="58">
                  <c:v>1804854840</c:v>
                </c:pt>
                <c:pt idx="59">
                  <c:v>2363948184</c:v>
                </c:pt>
                <c:pt idx="60">
                  <c:v>3180313536</c:v>
                </c:pt>
                <c:pt idx="61">
                  <c:v>2142804360</c:v>
                </c:pt>
                <c:pt idx="62">
                  <c:v>2075570112</c:v>
                </c:pt>
                <c:pt idx="63">
                  <c:v>2379668196</c:v>
                </c:pt>
                <c:pt idx="64">
                  <c:v>2138105304</c:v>
                </c:pt>
                <c:pt idx="65">
                  <c:v>1976291664</c:v>
                </c:pt>
                <c:pt idx="66">
                  <c:v>2273337132</c:v>
                </c:pt>
                <c:pt idx="67">
                  <c:v>2061158292</c:v>
                </c:pt>
                <c:pt idx="68">
                  <c:v>2166295212</c:v>
                </c:pt>
                <c:pt idx="69">
                  <c:v>1940631252</c:v>
                </c:pt>
                <c:pt idx="70">
                  <c:v>2038749420</c:v>
                </c:pt>
                <c:pt idx="71">
                  <c:v>2011487064</c:v>
                </c:pt>
                <c:pt idx="72">
                  <c:v>2643248640</c:v>
                </c:pt>
                <c:pt idx="73">
                  <c:v>1665715188</c:v>
                </c:pt>
                <c:pt idx="74">
                  <c:v>2188161888</c:v>
                </c:pt>
                <c:pt idx="75">
                  <c:v>2398292604</c:v>
                </c:pt>
                <c:pt idx="76">
                  <c:v>2265284388</c:v>
                </c:pt>
                <c:pt idx="77">
                  <c:v>2169181992</c:v>
                </c:pt>
                <c:pt idx="78">
                  <c:v>2267587920</c:v>
                </c:pt>
                <c:pt idx="79">
                  <c:v>2158247340</c:v>
                </c:pt>
                <c:pt idx="80">
                  <c:v>2096533092</c:v>
                </c:pt>
                <c:pt idx="81">
                  <c:v>2259579312</c:v>
                </c:pt>
                <c:pt idx="82">
                  <c:v>2201278704</c:v>
                </c:pt>
                <c:pt idx="83">
                  <c:v>2210123892</c:v>
                </c:pt>
                <c:pt idx="84">
                  <c:v>2843686920</c:v>
                </c:pt>
                <c:pt idx="85">
                  <c:v>2170689876</c:v>
                </c:pt>
                <c:pt idx="86">
                  <c:v>2156926320</c:v>
                </c:pt>
                <c:pt idx="87">
                  <c:v>2352047280</c:v>
                </c:pt>
                <c:pt idx="88">
                  <c:v>2256670272</c:v>
                </c:pt>
                <c:pt idx="89">
                  <c:v>2505619392</c:v>
                </c:pt>
                <c:pt idx="90">
                  <c:v>2686405380</c:v>
                </c:pt>
                <c:pt idx="91">
                  <c:v>2291489676</c:v>
                </c:pt>
                <c:pt idx="92">
                  <c:v>2329783656</c:v>
                </c:pt>
                <c:pt idx="93">
                  <c:v>2392983396</c:v>
                </c:pt>
                <c:pt idx="94">
                  <c:v>2661550272</c:v>
                </c:pt>
                <c:pt idx="95">
                  <c:v>2760481296</c:v>
                </c:pt>
                <c:pt idx="96">
                  <c:v>3064491204</c:v>
                </c:pt>
                <c:pt idx="97">
                  <c:v>2697629352</c:v>
                </c:pt>
                <c:pt idx="98">
                  <c:v>2752827528</c:v>
                </c:pt>
                <c:pt idx="99">
                  <c:v>3201084132</c:v>
                </c:pt>
                <c:pt idx="100">
                  <c:v>2653181004</c:v>
                </c:pt>
                <c:pt idx="101">
                  <c:v>3145693776</c:v>
                </c:pt>
                <c:pt idx="102">
                  <c:v>2735835804</c:v>
                </c:pt>
                <c:pt idx="103">
                  <c:v>2859188388</c:v>
                </c:pt>
                <c:pt idx="104">
                  <c:v>2825891844</c:v>
                </c:pt>
                <c:pt idx="105">
                  <c:v>2772660324</c:v>
                </c:pt>
                <c:pt idx="106">
                  <c:v>2805988776</c:v>
                </c:pt>
                <c:pt idx="107">
                  <c:v>2744671860</c:v>
                </c:pt>
                <c:pt idx="108">
                  <c:v>3511998324</c:v>
                </c:pt>
                <c:pt idx="109">
                  <c:v>2262781452</c:v>
                </c:pt>
                <c:pt idx="110">
                  <c:v>2657578140</c:v>
                </c:pt>
                <c:pt idx="111">
                  <c:v>2703823464</c:v>
                </c:pt>
                <c:pt idx="112">
                  <c:v>2718959748</c:v>
                </c:pt>
                <c:pt idx="113">
                  <c:v>2845684992</c:v>
                </c:pt>
                <c:pt idx="114">
                  <c:v>3348247524</c:v>
                </c:pt>
                <c:pt idx="115">
                  <c:v>2796047904</c:v>
                </c:pt>
                <c:pt idx="116">
                  <c:v>2581454340</c:v>
                </c:pt>
                <c:pt idx="117">
                  <c:v>2850692160</c:v>
                </c:pt>
                <c:pt idx="118">
                  <c:v>3062883132</c:v>
                </c:pt>
                <c:pt idx="119">
                  <c:v>2632728012</c:v>
                </c:pt>
                <c:pt idx="120">
                  <c:v>3480065952</c:v>
                </c:pt>
                <c:pt idx="121">
                  <c:v>2627737476</c:v>
                </c:pt>
                <c:pt idx="122">
                  <c:v>2569455756</c:v>
                </c:pt>
                <c:pt idx="123">
                  <c:v>2640335748</c:v>
                </c:pt>
                <c:pt idx="124">
                  <c:v>2562506688</c:v>
                </c:pt>
                <c:pt idx="125">
                  <c:v>3255564528</c:v>
                </c:pt>
                <c:pt idx="126">
                  <c:v>3212550996</c:v>
                </c:pt>
                <c:pt idx="127">
                  <c:v>2969594784</c:v>
                </c:pt>
                <c:pt idx="128">
                  <c:v>2761127844</c:v>
                </c:pt>
                <c:pt idx="129">
                  <c:v>2881837392</c:v>
                </c:pt>
                <c:pt idx="130">
                  <c:v>2884234140</c:v>
                </c:pt>
                <c:pt idx="131">
                  <c:v>2751446352</c:v>
                </c:pt>
                <c:pt idx="132">
                  <c:v>3347527440</c:v>
                </c:pt>
                <c:pt idx="133">
                  <c:v>2332157832</c:v>
                </c:pt>
                <c:pt idx="134">
                  <c:v>2638097412</c:v>
                </c:pt>
                <c:pt idx="135">
                  <c:v>2443965300</c:v>
                </c:pt>
                <c:pt idx="136">
                  <c:v>2510895408</c:v>
                </c:pt>
                <c:pt idx="137">
                  <c:v>2672713692</c:v>
                </c:pt>
                <c:pt idx="138">
                  <c:v>2986961088</c:v>
                </c:pt>
                <c:pt idx="139">
                  <c:v>2263398780</c:v>
                </c:pt>
                <c:pt idx="140">
                  <c:v>2117192652</c:v>
                </c:pt>
                <c:pt idx="141">
                  <c:v>2219804460</c:v>
                </c:pt>
                <c:pt idx="142">
                  <c:v>2108672376</c:v>
                </c:pt>
                <c:pt idx="143">
                  <c:v>2209436268</c:v>
                </c:pt>
                <c:pt idx="144">
                  <c:v>2630766048</c:v>
                </c:pt>
                <c:pt idx="145">
                  <c:v>1859882052</c:v>
                </c:pt>
                <c:pt idx="146">
                  <c:v>2300784780</c:v>
                </c:pt>
                <c:pt idx="147">
                  <c:v>2434895976</c:v>
                </c:pt>
                <c:pt idx="148">
                  <c:v>2579066580</c:v>
                </c:pt>
                <c:pt idx="149">
                  <c:v>2723633112</c:v>
                </c:pt>
                <c:pt idx="150">
                  <c:v>2847328032</c:v>
                </c:pt>
                <c:pt idx="151">
                  <c:v>2489232936</c:v>
                </c:pt>
                <c:pt idx="152">
                  <c:v>2302177500</c:v>
                </c:pt>
                <c:pt idx="153">
                  <c:v>2588609508</c:v>
                </c:pt>
                <c:pt idx="154">
                  <c:v>2495286516</c:v>
                </c:pt>
                <c:pt idx="155">
                  <c:v>2586667932</c:v>
                </c:pt>
                <c:pt idx="156">
                  <c:v>3089230860</c:v>
                </c:pt>
                <c:pt idx="157">
                  <c:v>2208649140</c:v>
                </c:pt>
                <c:pt idx="158">
                  <c:v>2395370304</c:v>
                </c:pt>
                <c:pt idx="159">
                  <c:v>2867262768</c:v>
                </c:pt>
                <c:pt idx="160">
                  <c:v>2671902132</c:v>
                </c:pt>
                <c:pt idx="161">
                  <c:v>2948011812</c:v>
                </c:pt>
                <c:pt idx="162">
                  <c:v>2840520444</c:v>
                </c:pt>
                <c:pt idx="163">
                  <c:v>2479795884</c:v>
                </c:pt>
                <c:pt idx="164">
                  <c:v>2473714908</c:v>
                </c:pt>
                <c:pt idx="165">
                  <c:v>2520961260</c:v>
                </c:pt>
                <c:pt idx="166">
                  <c:v>2592513612</c:v>
                </c:pt>
                <c:pt idx="167">
                  <c:v>2360469456</c:v>
                </c:pt>
                <c:pt idx="168">
                  <c:v>3150075288</c:v>
                </c:pt>
                <c:pt idx="169">
                  <c:v>2202727932</c:v>
                </c:pt>
                <c:pt idx="170">
                  <c:v>2592953676</c:v>
                </c:pt>
                <c:pt idx="171">
                  <c:v>2855567292</c:v>
                </c:pt>
                <c:pt idx="172">
                  <c:v>2515067580</c:v>
                </c:pt>
                <c:pt idx="173">
                  <c:v>2677265040</c:v>
                </c:pt>
                <c:pt idx="174">
                  <c:v>2870495640</c:v>
                </c:pt>
                <c:pt idx="175">
                  <c:v>2291212200</c:v>
                </c:pt>
                <c:pt idx="176">
                  <c:v>2384133816</c:v>
                </c:pt>
                <c:pt idx="177">
                  <c:v>2549744892</c:v>
                </c:pt>
                <c:pt idx="178">
                  <c:v>2572933128</c:v>
                </c:pt>
                <c:pt idx="179">
                  <c:v>2574662028</c:v>
                </c:pt>
                <c:pt idx="180">
                  <c:v>3031283916</c:v>
                </c:pt>
                <c:pt idx="181">
                  <c:v>2478904872</c:v>
                </c:pt>
                <c:pt idx="182">
                  <c:v>2314128240</c:v>
                </c:pt>
                <c:pt idx="183">
                  <c:v>2742002148</c:v>
                </c:pt>
                <c:pt idx="184">
                  <c:v>2780526600</c:v>
                </c:pt>
                <c:pt idx="185">
                  <c:v>2684807748</c:v>
                </c:pt>
                <c:pt idx="186">
                  <c:v>2599716156</c:v>
                </c:pt>
                <c:pt idx="187">
                  <c:v>2481928392</c:v>
                </c:pt>
                <c:pt idx="188">
                  <c:v>2765031996</c:v>
                </c:pt>
                <c:pt idx="189">
                  <c:v>2515117620</c:v>
                </c:pt>
                <c:pt idx="190">
                  <c:v>2566104672</c:v>
                </c:pt>
                <c:pt idx="191">
                  <c:v>2481557904</c:v>
                </c:pt>
                <c:pt idx="192">
                  <c:v>3048933432</c:v>
                </c:pt>
                <c:pt idx="193">
                  <c:v>2217533520</c:v>
                </c:pt>
                <c:pt idx="194">
                  <c:v>2565592944</c:v>
                </c:pt>
                <c:pt idx="195">
                  <c:v>2671747272</c:v>
                </c:pt>
                <c:pt idx="196">
                  <c:v>2749149276</c:v>
                </c:pt>
                <c:pt idx="197">
                  <c:v>2777246196</c:v>
                </c:pt>
                <c:pt idx="198">
                  <c:v>2814918084</c:v>
                </c:pt>
                <c:pt idx="199">
                  <c:v>2649299436</c:v>
                </c:pt>
                <c:pt idx="200">
                  <c:v>2599152516</c:v>
                </c:pt>
                <c:pt idx="201">
                  <c:v>2478435132</c:v>
                </c:pt>
                <c:pt idx="202">
                  <c:v>2807588376</c:v>
                </c:pt>
                <c:pt idx="203">
                  <c:v>2810661228</c:v>
                </c:pt>
                <c:pt idx="204">
                  <c:v>3385618728</c:v>
                </c:pt>
                <c:pt idx="205">
                  <c:v>2432529732</c:v>
                </c:pt>
                <c:pt idx="206">
                  <c:v>2553202164</c:v>
                </c:pt>
                <c:pt idx="207">
                  <c:v>2894930712</c:v>
                </c:pt>
                <c:pt idx="208">
                  <c:v>2595724716</c:v>
                </c:pt>
                <c:pt idx="209">
                  <c:v>2685904224</c:v>
                </c:pt>
                <c:pt idx="210">
                  <c:v>2860966464</c:v>
                </c:pt>
                <c:pt idx="211">
                  <c:v>2708249760</c:v>
                </c:pt>
                <c:pt idx="212">
                  <c:v>2606135280</c:v>
                </c:pt>
                <c:pt idx="213">
                  <c:v>2663270124</c:v>
                </c:pt>
                <c:pt idx="214">
                  <c:v>2517104124</c:v>
                </c:pt>
                <c:pt idx="215">
                  <c:v>2637305232</c:v>
                </c:pt>
                <c:pt idx="216">
                  <c:v>3167503224</c:v>
                </c:pt>
                <c:pt idx="217">
                  <c:v>2284168668</c:v>
                </c:pt>
                <c:pt idx="218">
                  <c:v>2582708568</c:v>
                </c:pt>
                <c:pt idx="219">
                  <c:v>2825118924</c:v>
                </c:pt>
                <c:pt idx="220">
                  <c:v>3189191352</c:v>
                </c:pt>
                <c:pt idx="221">
                  <c:v>4142101584</c:v>
                </c:pt>
                <c:pt idx="222">
                  <c:v>4055494956</c:v>
                </c:pt>
                <c:pt idx="223">
                  <c:v>3572848992</c:v>
                </c:pt>
                <c:pt idx="224">
                  <c:v>3396753288</c:v>
                </c:pt>
                <c:pt idx="225">
                  <c:v>3786420432</c:v>
                </c:pt>
                <c:pt idx="226">
                  <c:v>3951300864</c:v>
                </c:pt>
                <c:pt idx="227">
                  <c:v>3438872976</c:v>
                </c:pt>
                <c:pt idx="228">
                  <c:v>4435007964</c:v>
                </c:pt>
                <c:pt idx="229">
                  <c:v>3518539560</c:v>
                </c:pt>
                <c:pt idx="230">
                  <c:v>3590617200</c:v>
                </c:pt>
                <c:pt idx="231">
                  <c:v>4243390644</c:v>
                </c:pt>
                <c:pt idx="232">
                  <c:v>3884781792</c:v>
                </c:pt>
                <c:pt idx="233">
                  <c:v>3918483396</c:v>
                </c:pt>
                <c:pt idx="234">
                  <c:v>3962682600</c:v>
                </c:pt>
                <c:pt idx="235">
                  <c:v>3737440008</c:v>
                </c:pt>
                <c:pt idx="236">
                  <c:v>3689013936</c:v>
                </c:pt>
                <c:pt idx="237">
                  <c:v>4087596840</c:v>
                </c:pt>
                <c:pt idx="238">
                  <c:v>3849583152</c:v>
                </c:pt>
                <c:pt idx="239">
                  <c:v>3865009860</c:v>
                </c:pt>
                <c:pt idx="240">
                  <c:v>4451149884</c:v>
                </c:pt>
                <c:pt idx="241">
                  <c:v>3454690752</c:v>
                </c:pt>
                <c:pt idx="242">
                  <c:v>3552889140</c:v>
                </c:pt>
                <c:pt idx="243">
                  <c:v>4325716764</c:v>
                </c:pt>
                <c:pt idx="244">
                  <c:v>3806706840</c:v>
                </c:pt>
                <c:pt idx="245">
                  <c:v>3685137768</c:v>
                </c:pt>
                <c:pt idx="246">
                  <c:v>4299948348</c:v>
                </c:pt>
                <c:pt idx="247">
                  <c:v>3300137544</c:v>
                </c:pt>
                <c:pt idx="248">
                  <c:v>3441162384</c:v>
                </c:pt>
                <c:pt idx="249">
                  <c:v>3325994856</c:v>
                </c:pt>
                <c:pt idx="250">
                  <c:v>3582926736</c:v>
                </c:pt>
                <c:pt idx="251">
                  <c:v>3431490564</c:v>
                </c:pt>
                <c:pt idx="252">
                  <c:v>3753875436</c:v>
                </c:pt>
                <c:pt idx="253">
                  <c:v>3158962320</c:v>
                </c:pt>
                <c:pt idx="254">
                  <c:v>3167479884</c:v>
                </c:pt>
                <c:pt idx="255">
                  <c:v>3629351076</c:v>
                </c:pt>
                <c:pt idx="256">
                  <c:v>3489442980</c:v>
                </c:pt>
                <c:pt idx="257">
                  <c:v>3540133428</c:v>
                </c:pt>
                <c:pt idx="258">
                  <c:v>3652870848</c:v>
                </c:pt>
                <c:pt idx="259">
                  <c:v>3417572652</c:v>
                </c:pt>
                <c:pt idx="260">
                  <c:v>3345924888</c:v>
                </c:pt>
                <c:pt idx="261">
                  <c:v>3436159080</c:v>
                </c:pt>
                <c:pt idx="262">
                  <c:v>3407106636</c:v>
                </c:pt>
                <c:pt idx="263">
                  <c:v>3536678700</c:v>
                </c:pt>
                <c:pt idx="264">
                  <c:v>4052133456</c:v>
                </c:pt>
                <c:pt idx="265">
                  <c:v>3065728596</c:v>
                </c:pt>
                <c:pt idx="266">
                  <c:v>2901930492</c:v>
                </c:pt>
                <c:pt idx="267">
                  <c:v>3127486560</c:v>
                </c:pt>
                <c:pt idx="268">
                  <c:v>2986427652</c:v>
                </c:pt>
                <c:pt idx="269">
                  <c:v>3063321204</c:v>
                </c:pt>
                <c:pt idx="270">
                  <c:v>3300605004</c:v>
                </c:pt>
                <c:pt idx="271">
                  <c:v>3353035644</c:v>
                </c:pt>
                <c:pt idx="272">
                  <c:v>3147603456</c:v>
                </c:pt>
                <c:pt idx="273">
                  <c:v>3210607716</c:v>
                </c:pt>
                <c:pt idx="274">
                  <c:v>3437954748</c:v>
                </c:pt>
                <c:pt idx="275">
                  <c:v>3403311089.0880003</c:v>
                </c:pt>
                <c:pt idx="276">
                  <c:v>4260075852</c:v>
                </c:pt>
                <c:pt idx="277">
                  <c:v>3474740568</c:v>
                </c:pt>
                <c:pt idx="278">
                  <c:v>3138297499.1735878</c:v>
                </c:pt>
                <c:pt idx="279">
                  <c:v>4262393028</c:v>
                </c:pt>
                <c:pt idx="280">
                  <c:v>4098028776</c:v>
                </c:pt>
                <c:pt idx="281">
                  <c:v>3815757552</c:v>
                </c:pt>
                <c:pt idx="282">
                  <c:v>4498131852</c:v>
                </c:pt>
                <c:pt idx="283">
                  <c:v>3937289796</c:v>
                </c:pt>
                <c:pt idx="284">
                  <c:v>3551501664</c:v>
                </c:pt>
                <c:pt idx="285">
                  <c:v>3986514984</c:v>
                </c:pt>
                <c:pt idx="286">
                  <c:v>4218734028</c:v>
                </c:pt>
                <c:pt idx="287">
                  <c:v>4429628712</c:v>
                </c:pt>
                <c:pt idx="288">
                  <c:v>5179625364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643-4BAF-96C4-298D30175087}"/>
            </c:ext>
          </c:extLst>
        </c:ser>
        <c:ser>
          <c:idx val="1"/>
          <c:order val="1"/>
          <c:spPr>
            <a:ln w="3175" cap="rnd">
              <a:solidFill>
                <a:schemeClr val="tx1">
                  <a:lumMod val="85000"/>
                  <a:alpha val="5000"/>
                </a:schemeClr>
              </a:solidFill>
              <a:round/>
            </a:ln>
            <a:effectLst/>
          </c:spPr>
          <c:marker>
            <c:symbol val="none"/>
          </c:marker>
          <c:dLbls>
            <c:delete val="1"/>
          </c:dLbls>
          <c:cat>
            <c:numRef>
              <c:f>big4_r12!$A$2:$A$310</c:f>
              <c:numCache>
                <c:formatCode>mmm\-yy</c:formatCode>
                <c:ptCount val="309"/>
                <c:pt idx="0">
                  <c:v>35796</c:v>
                </c:pt>
                <c:pt idx="1">
                  <c:v>35827</c:v>
                </c:pt>
                <c:pt idx="2">
                  <c:v>35855</c:v>
                </c:pt>
                <c:pt idx="3">
                  <c:v>35886</c:v>
                </c:pt>
                <c:pt idx="4">
                  <c:v>35916</c:v>
                </c:pt>
                <c:pt idx="5">
                  <c:v>35947</c:v>
                </c:pt>
                <c:pt idx="6">
                  <c:v>35977</c:v>
                </c:pt>
                <c:pt idx="7">
                  <c:v>36008</c:v>
                </c:pt>
                <c:pt idx="8">
                  <c:v>36039</c:v>
                </c:pt>
                <c:pt idx="9">
                  <c:v>36069</c:v>
                </c:pt>
                <c:pt idx="10">
                  <c:v>36100</c:v>
                </c:pt>
                <c:pt idx="11">
                  <c:v>36130</c:v>
                </c:pt>
                <c:pt idx="12">
                  <c:v>36161</c:v>
                </c:pt>
                <c:pt idx="13">
                  <c:v>36192</c:v>
                </c:pt>
                <c:pt idx="14">
                  <c:v>36220</c:v>
                </c:pt>
                <c:pt idx="15">
                  <c:v>36251</c:v>
                </c:pt>
                <c:pt idx="16">
                  <c:v>36281</c:v>
                </c:pt>
                <c:pt idx="17">
                  <c:v>36312</c:v>
                </c:pt>
                <c:pt idx="18">
                  <c:v>36342</c:v>
                </c:pt>
                <c:pt idx="19">
                  <c:v>36373</c:v>
                </c:pt>
                <c:pt idx="20">
                  <c:v>36404</c:v>
                </c:pt>
                <c:pt idx="21">
                  <c:v>36434</c:v>
                </c:pt>
                <c:pt idx="22">
                  <c:v>36465</c:v>
                </c:pt>
                <c:pt idx="23">
                  <c:v>36495</c:v>
                </c:pt>
                <c:pt idx="24">
                  <c:v>36526</c:v>
                </c:pt>
                <c:pt idx="25">
                  <c:v>36557</c:v>
                </c:pt>
                <c:pt idx="26">
                  <c:v>36586</c:v>
                </c:pt>
                <c:pt idx="27">
                  <c:v>36617</c:v>
                </c:pt>
                <c:pt idx="28">
                  <c:v>36647</c:v>
                </c:pt>
                <c:pt idx="29">
                  <c:v>36678</c:v>
                </c:pt>
                <c:pt idx="30">
                  <c:v>36708</c:v>
                </c:pt>
                <c:pt idx="31">
                  <c:v>36739</c:v>
                </c:pt>
                <c:pt idx="32">
                  <c:v>36770</c:v>
                </c:pt>
                <c:pt idx="33">
                  <c:v>36800</c:v>
                </c:pt>
                <c:pt idx="34">
                  <c:v>36831</c:v>
                </c:pt>
                <c:pt idx="35">
                  <c:v>36861</c:v>
                </c:pt>
                <c:pt idx="36">
                  <c:v>36892</c:v>
                </c:pt>
                <c:pt idx="37">
                  <c:v>36923</c:v>
                </c:pt>
                <c:pt idx="38">
                  <c:v>36951</c:v>
                </c:pt>
                <c:pt idx="39">
                  <c:v>36982</c:v>
                </c:pt>
                <c:pt idx="40">
                  <c:v>37012</c:v>
                </c:pt>
                <c:pt idx="41">
                  <c:v>37043</c:v>
                </c:pt>
                <c:pt idx="42">
                  <c:v>37073</c:v>
                </c:pt>
                <c:pt idx="43">
                  <c:v>37104</c:v>
                </c:pt>
                <c:pt idx="44">
                  <c:v>37135</c:v>
                </c:pt>
                <c:pt idx="45">
                  <c:v>37165</c:v>
                </c:pt>
                <c:pt idx="46">
                  <c:v>37196</c:v>
                </c:pt>
                <c:pt idx="47">
                  <c:v>37226</c:v>
                </c:pt>
                <c:pt idx="48">
                  <c:v>37257</c:v>
                </c:pt>
                <c:pt idx="49">
                  <c:v>37288</c:v>
                </c:pt>
                <c:pt idx="50">
                  <c:v>37316</c:v>
                </c:pt>
                <c:pt idx="51">
                  <c:v>37347</c:v>
                </c:pt>
                <c:pt idx="52">
                  <c:v>37377</c:v>
                </c:pt>
                <c:pt idx="53">
                  <c:v>37408</c:v>
                </c:pt>
                <c:pt idx="54">
                  <c:v>37438</c:v>
                </c:pt>
                <c:pt idx="55">
                  <c:v>37469</c:v>
                </c:pt>
                <c:pt idx="56">
                  <c:v>37500</c:v>
                </c:pt>
                <c:pt idx="57">
                  <c:v>37530</c:v>
                </c:pt>
                <c:pt idx="58">
                  <c:v>37561</c:v>
                </c:pt>
                <c:pt idx="59">
                  <c:v>37591</c:v>
                </c:pt>
                <c:pt idx="60">
                  <c:v>37622</c:v>
                </c:pt>
                <c:pt idx="61">
                  <c:v>37653</c:v>
                </c:pt>
                <c:pt idx="62">
                  <c:v>37681</c:v>
                </c:pt>
                <c:pt idx="63">
                  <c:v>37712</c:v>
                </c:pt>
                <c:pt idx="64">
                  <c:v>37742</c:v>
                </c:pt>
                <c:pt idx="65">
                  <c:v>37773</c:v>
                </c:pt>
                <c:pt idx="66">
                  <c:v>37803</c:v>
                </c:pt>
                <c:pt idx="67">
                  <c:v>37834</c:v>
                </c:pt>
                <c:pt idx="68">
                  <c:v>37865</c:v>
                </c:pt>
                <c:pt idx="69">
                  <c:v>37895</c:v>
                </c:pt>
                <c:pt idx="70">
                  <c:v>37926</c:v>
                </c:pt>
                <c:pt idx="71">
                  <c:v>37956</c:v>
                </c:pt>
                <c:pt idx="72">
                  <c:v>37987</c:v>
                </c:pt>
                <c:pt idx="73">
                  <c:v>38018</c:v>
                </c:pt>
                <c:pt idx="74">
                  <c:v>38047</c:v>
                </c:pt>
                <c:pt idx="75">
                  <c:v>38078</c:v>
                </c:pt>
                <c:pt idx="76">
                  <c:v>38108</c:v>
                </c:pt>
                <c:pt idx="77">
                  <c:v>38139</c:v>
                </c:pt>
                <c:pt idx="78">
                  <c:v>38169</c:v>
                </c:pt>
                <c:pt idx="79">
                  <c:v>38200</c:v>
                </c:pt>
                <c:pt idx="80">
                  <c:v>38231</c:v>
                </c:pt>
                <c:pt idx="81">
                  <c:v>38261</c:v>
                </c:pt>
                <c:pt idx="82">
                  <c:v>38292</c:v>
                </c:pt>
                <c:pt idx="83">
                  <c:v>38322</c:v>
                </c:pt>
                <c:pt idx="84">
                  <c:v>38353</c:v>
                </c:pt>
                <c:pt idx="85">
                  <c:v>38384</c:v>
                </c:pt>
                <c:pt idx="86">
                  <c:v>38412</c:v>
                </c:pt>
                <c:pt idx="87">
                  <c:v>38443</c:v>
                </c:pt>
                <c:pt idx="88">
                  <c:v>38473</c:v>
                </c:pt>
                <c:pt idx="89">
                  <c:v>38504</c:v>
                </c:pt>
                <c:pt idx="90">
                  <c:v>38534</c:v>
                </c:pt>
                <c:pt idx="91">
                  <c:v>38565</c:v>
                </c:pt>
                <c:pt idx="92">
                  <c:v>38596</c:v>
                </c:pt>
                <c:pt idx="93">
                  <c:v>38626</c:v>
                </c:pt>
                <c:pt idx="94">
                  <c:v>38657</c:v>
                </c:pt>
                <c:pt idx="95">
                  <c:v>38687</c:v>
                </c:pt>
                <c:pt idx="96">
                  <c:v>38718</c:v>
                </c:pt>
                <c:pt idx="97">
                  <c:v>38749</c:v>
                </c:pt>
                <c:pt idx="98">
                  <c:v>38777</c:v>
                </c:pt>
                <c:pt idx="99">
                  <c:v>38808</c:v>
                </c:pt>
                <c:pt idx="100">
                  <c:v>38838</c:v>
                </c:pt>
                <c:pt idx="101">
                  <c:v>38869</c:v>
                </c:pt>
                <c:pt idx="102">
                  <c:v>38899</c:v>
                </c:pt>
                <c:pt idx="103">
                  <c:v>38930</c:v>
                </c:pt>
                <c:pt idx="104">
                  <c:v>38961</c:v>
                </c:pt>
                <c:pt idx="105">
                  <c:v>38991</c:v>
                </c:pt>
                <c:pt idx="106">
                  <c:v>39022</c:v>
                </c:pt>
                <c:pt idx="107">
                  <c:v>39052</c:v>
                </c:pt>
                <c:pt idx="108">
                  <c:v>39083</c:v>
                </c:pt>
                <c:pt idx="109">
                  <c:v>39114</c:v>
                </c:pt>
                <c:pt idx="110">
                  <c:v>39142</c:v>
                </c:pt>
                <c:pt idx="111">
                  <c:v>39173</c:v>
                </c:pt>
                <c:pt idx="112">
                  <c:v>39203</c:v>
                </c:pt>
                <c:pt idx="113">
                  <c:v>39234</c:v>
                </c:pt>
                <c:pt idx="114">
                  <c:v>39264</c:v>
                </c:pt>
                <c:pt idx="115">
                  <c:v>39295</c:v>
                </c:pt>
                <c:pt idx="116">
                  <c:v>39326</c:v>
                </c:pt>
                <c:pt idx="117">
                  <c:v>39356</c:v>
                </c:pt>
                <c:pt idx="118">
                  <c:v>39387</c:v>
                </c:pt>
                <c:pt idx="119">
                  <c:v>39417</c:v>
                </c:pt>
                <c:pt idx="120">
                  <c:v>39448</c:v>
                </c:pt>
                <c:pt idx="121">
                  <c:v>39479</c:v>
                </c:pt>
                <c:pt idx="122">
                  <c:v>39508</c:v>
                </c:pt>
                <c:pt idx="123">
                  <c:v>39539</c:v>
                </c:pt>
                <c:pt idx="124">
                  <c:v>39569</c:v>
                </c:pt>
                <c:pt idx="125">
                  <c:v>39600</c:v>
                </c:pt>
                <c:pt idx="126">
                  <c:v>39630</c:v>
                </c:pt>
                <c:pt idx="127">
                  <c:v>39661</c:v>
                </c:pt>
                <c:pt idx="128">
                  <c:v>39692</c:v>
                </c:pt>
                <c:pt idx="129">
                  <c:v>39722</c:v>
                </c:pt>
                <c:pt idx="130">
                  <c:v>39753</c:v>
                </c:pt>
                <c:pt idx="131">
                  <c:v>39783</c:v>
                </c:pt>
                <c:pt idx="132">
                  <c:v>39814</c:v>
                </c:pt>
                <c:pt idx="133">
                  <c:v>39845</c:v>
                </c:pt>
                <c:pt idx="134">
                  <c:v>39873</c:v>
                </c:pt>
                <c:pt idx="135">
                  <c:v>39904</c:v>
                </c:pt>
                <c:pt idx="136">
                  <c:v>39934</c:v>
                </c:pt>
                <c:pt idx="137">
                  <c:v>39965</c:v>
                </c:pt>
                <c:pt idx="138">
                  <c:v>39995</c:v>
                </c:pt>
                <c:pt idx="139">
                  <c:v>40026</c:v>
                </c:pt>
                <c:pt idx="140">
                  <c:v>40057</c:v>
                </c:pt>
                <c:pt idx="141">
                  <c:v>40087</c:v>
                </c:pt>
                <c:pt idx="142">
                  <c:v>40118</c:v>
                </c:pt>
                <c:pt idx="143">
                  <c:v>40148</c:v>
                </c:pt>
                <c:pt idx="144">
                  <c:v>40179</c:v>
                </c:pt>
                <c:pt idx="145">
                  <c:v>40210</c:v>
                </c:pt>
                <c:pt idx="146">
                  <c:v>40238</c:v>
                </c:pt>
                <c:pt idx="147">
                  <c:v>40269</c:v>
                </c:pt>
                <c:pt idx="148">
                  <c:v>40299</c:v>
                </c:pt>
                <c:pt idx="149">
                  <c:v>40330</c:v>
                </c:pt>
                <c:pt idx="150">
                  <c:v>40360</c:v>
                </c:pt>
                <c:pt idx="151">
                  <c:v>40391</c:v>
                </c:pt>
                <c:pt idx="152">
                  <c:v>40422</c:v>
                </c:pt>
                <c:pt idx="153">
                  <c:v>40452</c:v>
                </c:pt>
                <c:pt idx="154">
                  <c:v>40483</c:v>
                </c:pt>
                <c:pt idx="155">
                  <c:v>40513</c:v>
                </c:pt>
                <c:pt idx="156">
                  <c:v>40544</c:v>
                </c:pt>
                <c:pt idx="157">
                  <c:v>40575</c:v>
                </c:pt>
                <c:pt idx="158">
                  <c:v>40603</c:v>
                </c:pt>
                <c:pt idx="159">
                  <c:v>40634</c:v>
                </c:pt>
                <c:pt idx="160">
                  <c:v>40664</c:v>
                </c:pt>
                <c:pt idx="161">
                  <c:v>40695</c:v>
                </c:pt>
                <c:pt idx="162">
                  <c:v>40725</c:v>
                </c:pt>
                <c:pt idx="163">
                  <c:v>40756</c:v>
                </c:pt>
                <c:pt idx="164">
                  <c:v>40787</c:v>
                </c:pt>
                <c:pt idx="165">
                  <c:v>40817</c:v>
                </c:pt>
                <c:pt idx="166">
                  <c:v>40848</c:v>
                </c:pt>
                <c:pt idx="167">
                  <c:v>40878</c:v>
                </c:pt>
                <c:pt idx="168">
                  <c:v>40909</c:v>
                </c:pt>
                <c:pt idx="169">
                  <c:v>40940</c:v>
                </c:pt>
                <c:pt idx="170">
                  <c:v>40969</c:v>
                </c:pt>
                <c:pt idx="171">
                  <c:v>41000</c:v>
                </c:pt>
                <c:pt idx="172">
                  <c:v>41030</c:v>
                </c:pt>
                <c:pt idx="173">
                  <c:v>41061</c:v>
                </c:pt>
                <c:pt idx="174">
                  <c:v>41091</c:v>
                </c:pt>
                <c:pt idx="175">
                  <c:v>41122</c:v>
                </c:pt>
                <c:pt idx="176">
                  <c:v>41153</c:v>
                </c:pt>
                <c:pt idx="177">
                  <c:v>41183</c:v>
                </c:pt>
                <c:pt idx="178">
                  <c:v>41214</c:v>
                </c:pt>
                <c:pt idx="179">
                  <c:v>41244</c:v>
                </c:pt>
                <c:pt idx="180">
                  <c:v>41275</c:v>
                </c:pt>
                <c:pt idx="181">
                  <c:v>41306</c:v>
                </c:pt>
                <c:pt idx="182">
                  <c:v>41334</c:v>
                </c:pt>
                <c:pt idx="183">
                  <c:v>41365</c:v>
                </c:pt>
                <c:pt idx="184">
                  <c:v>41395</c:v>
                </c:pt>
                <c:pt idx="185">
                  <c:v>41426</c:v>
                </c:pt>
                <c:pt idx="186">
                  <c:v>41456</c:v>
                </c:pt>
                <c:pt idx="187">
                  <c:v>41487</c:v>
                </c:pt>
                <c:pt idx="188">
                  <c:v>41518</c:v>
                </c:pt>
                <c:pt idx="189">
                  <c:v>41548</c:v>
                </c:pt>
                <c:pt idx="190">
                  <c:v>41579</c:v>
                </c:pt>
                <c:pt idx="191">
                  <c:v>41609</c:v>
                </c:pt>
                <c:pt idx="192">
                  <c:v>41640</c:v>
                </c:pt>
                <c:pt idx="193">
                  <c:v>41671</c:v>
                </c:pt>
                <c:pt idx="194">
                  <c:v>41699</c:v>
                </c:pt>
                <c:pt idx="195">
                  <c:v>41730</c:v>
                </c:pt>
                <c:pt idx="196">
                  <c:v>41760</c:v>
                </c:pt>
                <c:pt idx="197">
                  <c:v>41791</c:v>
                </c:pt>
                <c:pt idx="198">
                  <c:v>41821</c:v>
                </c:pt>
                <c:pt idx="199">
                  <c:v>41852</c:v>
                </c:pt>
                <c:pt idx="200">
                  <c:v>41883</c:v>
                </c:pt>
                <c:pt idx="201">
                  <c:v>41913</c:v>
                </c:pt>
                <c:pt idx="202">
                  <c:v>41944</c:v>
                </c:pt>
                <c:pt idx="203">
                  <c:v>41974</c:v>
                </c:pt>
                <c:pt idx="204">
                  <c:v>42005</c:v>
                </c:pt>
                <c:pt idx="205">
                  <c:v>42036</c:v>
                </c:pt>
                <c:pt idx="206">
                  <c:v>42064</c:v>
                </c:pt>
                <c:pt idx="207">
                  <c:v>42095</c:v>
                </c:pt>
                <c:pt idx="208">
                  <c:v>42125</c:v>
                </c:pt>
                <c:pt idx="209">
                  <c:v>42156</c:v>
                </c:pt>
                <c:pt idx="210">
                  <c:v>42186</c:v>
                </c:pt>
                <c:pt idx="211">
                  <c:v>42217</c:v>
                </c:pt>
                <c:pt idx="212">
                  <c:v>42248</c:v>
                </c:pt>
                <c:pt idx="213">
                  <c:v>42278</c:v>
                </c:pt>
                <c:pt idx="214">
                  <c:v>42309</c:v>
                </c:pt>
                <c:pt idx="215">
                  <c:v>42339</c:v>
                </c:pt>
                <c:pt idx="216">
                  <c:v>42370</c:v>
                </c:pt>
                <c:pt idx="217">
                  <c:v>42401</c:v>
                </c:pt>
                <c:pt idx="218">
                  <c:v>42430</c:v>
                </c:pt>
                <c:pt idx="219">
                  <c:v>42461</c:v>
                </c:pt>
                <c:pt idx="220">
                  <c:v>42491</c:v>
                </c:pt>
                <c:pt idx="221">
                  <c:v>42522</c:v>
                </c:pt>
                <c:pt idx="222">
                  <c:v>42552</c:v>
                </c:pt>
                <c:pt idx="223">
                  <c:v>42583</c:v>
                </c:pt>
                <c:pt idx="224">
                  <c:v>42614</c:v>
                </c:pt>
                <c:pt idx="225">
                  <c:v>42644</c:v>
                </c:pt>
                <c:pt idx="226">
                  <c:v>42675</c:v>
                </c:pt>
                <c:pt idx="227">
                  <c:v>42705</c:v>
                </c:pt>
                <c:pt idx="228">
                  <c:v>42736</c:v>
                </c:pt>
                <c:pt idx="229">
                  <c:v>42767</c:v>
                </c:pt>
                <c:pt idx="230">
                  <c:v>42795</c:v>
                </c:pt>
                <c:pt idx="231">
                  <c:v>42826</c:v>
                </c:pt>
                <c:pt idx="232">
                  <c:v>42856</c:v>
                </c:pt>
                <c:pt idx="233">
                  <c:v>42887</c:v>
                </c:pt>
                <c:pt idx="234">
                  <c:v>42917</c:v>
                </c:pt>
                <c:pt idx="235">
                  <c:v>42948</c:v>
                </c:pt>
                <c:pt idx="236">
                  <c:v>42979</c:v>
                </c:pt>
                <c:pt idx="237">
                  <c:v>43009</c:v>
                </c:pt>
                <c:pt idx="238">
                  <c:v>43040</c:v>
                </c:pt>
                <c:pt idx="239">
                  <c:v>43070</c:v>
                </c:pt>
                <c:pt idx="240">
                  <c:v>43101</c:v>
                </c:pt>
                <c:pt idx="241">
                  <c:v>43132</c:v>
                </c:pt>
                <c:pt idx="242">
                  <c:v>43160</c:v>
                </c:pt>
                <c:pt idx="243">
                  <c:v>43191</c:v>
                </c:pt>
                <c:pt idx="244">
                  <c:v>43221</c:v>
                </c:pt>
                <c:pt idx="245">
                  <c:v>43252</c:v>
                </c:pt>
                <c:pt idx="246">
                  <c:v>43282</c:v>
                </c:pt>
                <c:pt idx="247">
                  <c:v>43313</c:v>
                </c:pt>
                <c:pt idx="248">
                  <c:v>43344</c:v>
                </c:pt>
                <c:pt idx="249">
                  <c:v>43374</c:v>
                </c:pt>
                <c:pt idx="250">
                  <c:v>43405</c:v>
                </c:pt>
                <c:pt idx="251">
                  <c:v>43435</c:v>
                </c:pt>
                <c:pt idx="252">
                  <c:v>43466</c:v>
                </c:pt>
                <c:pt idx="253">
                  <c:v>43497</c:v>
                </c:pt>
                <c:pt idx="254">
                  <c:v>43525</c:v>
                </c:pt>
                <c:pt idx="255">
                  <c:v>43556</c:v>
                </c:pt>
                <c:pt idx="256">
                  <c:v>43586</c:v>
                </c:pt>
                <c:pt idx="257">
                  <c:v>43617</c:v>
                </c:pt>
                <c:pt idx="258">
                  <c:v>43647</c:v>
                </c:pt>
                <c:pt idx="259">
                  <c:v>43678</c:v>
                </c:pt>
                <c:pt idx="260">
                  <c:v>43709</c:v>
                </c:pt>
                <c:pt idx="261">
                  <c:v>43739</c:v>
                </c:pt>
                <c:pt idx="262">
                  <c:v>43770</c:v>
                </c:pt>
                <c:pt idx="263">
                  <c:v>43800</c:v>
                </c:pt>
                <c:pt idx="264">
                  <c:v>43831</c:v>
                </c:pt>
                <c:pt idx="265">
                  <c:v>43862</c:v>
                </c:pt>
                <c:pt idx="266">
                  <c:v>43891</c:v>
                </c:pt>
                <c:pt idx="267">
                  <c:v>43922</c:v>
                </c:pt>
                <c:pt idx="268">
                  <c:v>43952</c:v>
                </c:pt>
                <c:pt idx="269">
                  <c:v>43983</c:v>
                </c:pt>
                <c:pt idx="270">
                  <c:v>44013</c:v>
                </c:pt>
                <c:pt idx="271">
                  <c:v>44044</c:v>
                </c:pt>
                <c:pt idx="272">
                  <c:v>44075</c:v>
                </c:pt>
                <c:pt idx="273">
                  <c:v>44105</c:v>
                </c:pt>
                <c:pt idx="274">
                  <c:v>44136</c:v>
                </c:pt>
                <c:pt idx="275">
                  <c:v>44166</c:v>
                </c:pt>
                <c:pt idx="276">
                  <c:v>44197</c:v>
                </c:pt>
                <c:pt idx="277">
                  <c:v>44228</c:v>
                </c:pt>
                <c:pt idx="278">
                  <c:v>44256</c:v>
                </c:pt>
                <c:pt idx="279">
                  <c:v>44287</c:v>
                </c:pt>
                <c:pt idx="280">
                  <c:v>44317</c:v>
                </c:pt>
                <c:pt idx="281">
                  <c:v>44348</c:v>
                </c:pt>
                <c:pt idx="282">
                  <c:v>44378</c:v>
                </c:pt>
                <c:pt idx="283">
                  <c:v>44409</c:v>
                </c:pt>
                <c:pt idx="284">
                  <c:v>44440</c:v>
                </c:pt>
                <c:pt idx="285">
                  <c:v>44470</c:v>
                </c:pt>
                <c:pt idx="286">
                  <c:v>44501</c:v>
                </c:pt>
                <c:pt idx="287">
                  <c:v>44531</c:v>
                </c:pt>
                <c:pt idx="288">
                  <c:v>44562</c:v>
                </c:pt>
                <c:pt idx="289">
                  <c:v>44593</c:v>
                </c:pt>
                <c:pt idx="290">
                  <c:v>44621</c:v>
                </c:pt>
                <c:pt idx="291">
                  <c:v>44652</c:v>
                </c:pt>
                <c:pt idx="292">
                  <c:v>44682</c:v>
                </c:pt>
                <c:pt idx="293">
                  <c:v>44713</c:v>
                </c:pt>
                <c:pt idx="294">
                  <c:v>44743</c:v>
                </c:pt>
                <c:pt idx="295">
                  <c:v>44774</c:v>
                </c:pt>
                <c:pt idx="296">
                  <c:v>44805</c:v>
                </c:pt>
                <c:pt idx="297">
                  <c:v>44835</c:v>
                </c:pt>
                <c:pt idx="298">
                  <c:v>44866</c:v>
                </c:pt>
                <c:pt idx="299">
                  <c:v>44896</c:v>
                </c:pt>
                <c:pt idx="300">
                  <c:v>44927</c:v>
                </c:pt>
                <c:pt idx="301">
                  <c:v>44958</c:v>
                </c:pt>
                <c:pt idx="302">
                  <c:v>44986</c:v>
                </c:pt>
                <c:pt idx="303">
                  <c:v>45017</c:v>
                </c:pt>
                <c:pt idx="304">
                  <c:v>45047</c:v>
                </c:pt>
                <c:pt idx="305">
                  <c:v>45078</c:v>
                </c:pt>
                <c:pt idx="306">
                  <c:v>45108</c:v>
                </c:pt>
                <c:pt idx="307">
                  <c:v>45139</c:v>
                </c:pt>
                <c:pt idx="308">
                  <c:v>45170</c:v>
                </c:pt>
              </c:numCache>
            </c:numRef>
          </c:cat>
          <c:val>
            <c:numRef>
              <c:f>big4_r12!$K$2:$K$310</c:f>
              <c:numCache>
                <c:formatCode>General</c:formatCode>
                <c:ptCount val="309"/>
                <c:pt idx="289" formatCode="#,##0_);[Red]\(#,##0\)">
                  <c:v>3917782428</c:v>
                </c:pt>
                <c:pt idx="290" formatCode="#,##0_);[Red]\(#,##0\)">
                  <c:v>3883921704</c:v>
                </c:pt>
                <c:pt idx="291" formatCode="#,##0_);[Red]\(#,##0\)">
                  <c:v>4873080996</c:v>
                </c:pt>
                <c:pt idx="292" formatCode="#,##0_);[Red]\(#,##0\)">
                  <c:v>4470356556</c:v>
                </c:pt>
                <c:pt idx="293" formatCode="#,##0_);[Red]\(#,##0\)">
                  <c:v>4671646536</c:v>
                </c:pt>
                <c:pt idx="294" formatCode="#,##0_);[Red]\(#,##0\)">
                  <c:v>4807408560</c:v>
                </c:pt>
                <c:pt idx="295" formatCode="#,##0_);[Red]\(#,##0\)">
                  <c:v>4525159464</c:v>
                </c:pt>
                <c:pt idx="296" formatCode="#,##0_);[Red]\(#,##0\)">
                  <c:v>4543499640</c:v>
                </c:pt>
                <c:pt idx="297" formatCode="#,##0_);[Red]\(#,##0\)">
                  <c:v>4582208712</c:v>
                </c:pt>
                <c:pt idx="298" formatCode="#,##0_);[Red]\(#,##0\)">
                  <c:v>4594892340</c:v>
                </c:pt>
                <c:pt idx="299" formatCode="#,##0_);[Red]\(#,##0\)">
                  <c:v>4485228468</c:v>
                </c:pt>
                <c:pt idx="300" formatCode="#,##0_);[Red]\(#,##0\)">
                  <c:v>5055892668</c:v>
                </c:pt>
                <c:pt idx="301" formatCode="#,##0_);[Red]\(#,##0\)">
                  <c:v>4351763640</c:v>
                </c:pt>
                <c:pt idx="302" formatCode="#,##0_);[Red]\(#,##0\)">
                  <c:v>4095996612</c:v>
                </c:pt>
                <c:pt idx="303" formatCode="#,##0_);[Red]\(#,##0\)">
                  <c:v>4765292628</c:v>
                </c:pt>
                <c:pt idx="304" formatCode="#,##0_);[Red]\(#,##0\)">
                  <c:v>3451259352</c:v>
                </c:pt>
                <c:pt idx="305" formatCode="#,##0_);[Red]\(#,##0\)">
                  <c:v>3708900708</c:v>
                </c:pt>
                <c:pt idx="306" formatCode="#,##0_);[Red]\(#,##0\)">
                  <c:v>4943864580</c:v>
                </c:pt>
                <c:pt idx="307" formatCode="#,##0_);[Red]\(#,##0\)">
                  <c:v>4342334076</c:v>
                </c:pt>
                <c:pt idx="308" formatCode="#,##0_);[Red]\(#,##0\)">
                  <c:v>4338470616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643-4BAF-96C4-298D30175087}"/>
            </c:ext>
          </c:extLst>
        </c:ser>
        <c:ser>
          <c:idx val="2"/>
          <c:order val="2"/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dLbls>
            <c:delete val="1"/>
          </c:dLbls>
          <c:cat>
            <c:numRef>
              <c:f>big4_r12!$A$2:$A$310</c:f>
              <c:numCache>
                <c:formatCode>mmm\-yy</c:formatCode>
                <c:ptCount val="309"/>
                <c:pt idx="0">
                  <c:v>35796</c:v>
                </c:pt>
                <c:pt idx="1">
                  <c:v>35827</c:v>
                </c:pt>
                <c:pt idx="2">
                  <c:v>35855</c:v>
                </c:pt>
                <c:pt idx="3">
                  <c:v>35886</c:v>
                </c:pt>
                <c:pt idx="4">
                  <c:v>35916</c:v>
                </c:pt>
                <c:pt idx="5">
                  <c:v>35947</c:v>
                </c:pt>
                <c:pt idx="6">
                  <c:v>35977</c:v>
                </c:pt>
                <c:pt idx="7">
                  <c:v>36008</c:v>
                </c:pt>
                <c:pt idx="8">
                  <c:v>36039</c:v>
                </c:pt>
                <c:pt idx="9">
                  <c:v>36069</c:v>
                </c:pt>
                <c:pt idx="10">
                  <c:v>36100</c:v>
                </c:pt>
                <c:pt idx="11">
                  <c:v>36130</c:v>
                </c:pt>
                <c:pt idx="12">
                  <c:v>36161</c:v>
                </c:pt>
                <c:pt idx="13">
                  <c:v>36192</c:v>
                </c:pt>
                <c:pt idx="14">
                  <c:v>36220</c:v>
                </c:pt>
                <c:pt idx="15">
                  <c:v>36251</c:v>
                </c:pt>
                <c:pt idx="16">
                  <c:v>36281</c:v>
                </c:pt>
                <c:pt idx="17">
                  <c:v>36312</c:v>
                </c:pt>
                <c:pt idx="18">
                  <c:v>36342</c:v>
                </c:pt>
                <c:pt idx="19">
                  <c:v>36373</c:v>
                </c:pt>
                <c:pt idx="20">
                  <c:v>36404</c:v>
                </c:pt>
                <c:pt idx="21">
                  <c:v>36434</c:v>
                </c:pt>
                <c:pt idx="22">
                  <c:v>36465</c:v>
                </c:pt>
                <c:pt idx="23">
                  <c:v>36495</c:v>
                </c:pt>
                <c:pt idx="24">
                  <c:v>36526</c:v>
                </c:pt>
                <c:pt idx="25">
                  <c:v>36557</c:v>
                </c:pt>
                <c:pt idx="26">
                  <c:v>36586</c:v>
                </c:pt>
                <c:pt idx="27">
                  <c:v>36617</c:v>
                </c:pt>
                <c:pt idx="28">
                  <c:v>36647</c:v>
                </c:pt>
                <c:pt idx="29">
                  <c:v>36678</c:v>
                </c:pt>
                <c:pt idx="30">
                  <c:v>36708</c:v>
                </c:pt>
                <c:pt idx="31">
                  <c:v>36739</c:v>
                </c:pt>
                <c:pt idx="32">
                  <c:v>36770</c:v>
                </c:pt>
                <c:pt idx="33">
                  <c:v>36800</c:v>
                </c:pt>
                <c:pt idx="34">
                  <c:v>36831</c:v>
                </c:pt>
                <c:pt idx="35">
                  <c:v>36861</c:v>
                </c:pt>
                <c:pt idx="36">
                  <c:v>36892</c:v>
                </c:pt>
                <c:pt idx="37">
                  <c:v>36923</c:v>
                </c:pt>
                <c:pt idx="38">
                  <c:v>36951</c:v>
                </c:pt>
                <c:pt idx="39">
                  <c:v>36982</c:v>
                </c:pt>
                <c:pt idx="40">
                  <c:v>37012</c:v>
                </c:pt>
                <c:pt idx="41">
                  <c:v>37043</c:v>
                </c:pt>
                <c:pt idx="42">
                  <c:v>37073</c:v>
                </c:pt>
                <c:pt idx="43">
                  <c:v>37104</c:v>
                </c:pt>
                <c:pt idx="44">
                  <c:v>37135</c:v>
                </c:pt>
                <c:pt idx="45">
                  <c:v>37165</c:v>
                </c:pt>
                <c:pt idx="46">
                  <c:v>37196</c:v>
                </c:pt>
                <c:pt idx="47">
                  <c:v>37226</c:v>
                </c:pt>
                <c:pt idx="48">
                  <c:v>37257</c:v>
                </c:pt>
                <c:pt idx="49">
                  <c:v>37288</c:v>
                </c:pt>
                <c:pt idx="50">
                  <c:v>37316</c:v>
                </c:pt>
                <c:pt idx="51">
                  <c:v>37347</c:v>
                </c:pt>
                <c:pt idx="52">
                  <c:v>37377</c:v>
                </c:pt>
                <c:pt idx="53">
                  <c:v>37408</c:v>
                </c:pt>
                <c:pt idx="54">
                  <c:v>37438</c:v>
                </c:pt>
                <c:pt idx="55">
                  <c:v>37469</c:v>
                </c:pt>
                <c:pt idx="56">
                  <c:v>37500</c:v>
                </c:pt>
                <c:pt idx="57">
                  <c:v>37530</c:v>
                </c:pt>
                <c:pt idx="58">
                  <c:v>37561</c:v>
                </c:pt>
                <c:pt idx="59">
                  <c:v>37591</c:v>
                </c:pt>
                <c:pt idx="60">
                  <c:v>37622</c:v>
                </c:pt>
                <c:pt idx="61">
                  <c:v>37653</c:v>
                </c:pt>
                <c:pt idx="62">
                  <c:v>37681</c:v>
                </c:pt>
                <c:pt idx="63">
                  <c:v>37712</c:v>
                </c:pt>
                <c:pt idx="64">
                  <c:v>37742</c:v>
                </c:pt>
                <c:pt idx="65">
                  <c:v>37773</c:v>
                </c:pt>
                <c:pt idx="66">
                  <c:v>37803</c:v>
                </c:pt>
                <c:pt idx="67">
                  <c:v>37834</c:v>
                </c:pt>
                <c:pt idx="68">
                  <c:v>37865</c:v>
                </c:pt>
                <c:pt idx="69">
                  <c:v>37895</c:v>
                </c:pt>
                <c:pt idx="70">
                  <c:v>37926</c:v>
                </c:pt>
                <c:pt idx="71">
                  <c:v>37956</c:v>
                </c:pt>
                <c:pt idx="72">
                  <c:v>37987</c:v>
                </c:pt>
                <c:pt idx="73">
                  <c:v>38018</c:v>
                </c:pt>
                <c:pt idx="74">
                  <c:v>38047</c:v>
                </c:pt>
                <c:pt idx="75">
                  <c:v>38078</c:v>
                </c:pt>
                <c:pt idx="76">
                  <c:v>38108</c:v>
                </c:pt>
                <c:pt idx="77">
                  <c:v>38139</c:v>
                </c:pt>
                <c:pt idx="78">
                  <c:v>38169</c:v>
                </c:pt>
                <c:pt idx="79">
                  <c:v>38200</c:v>
                </c:pt>
                <c:pt idx="80">
                  <c:v>38231</c:v>
                </c:pt>
                <c:pt idx="81">
                  <c:v>38261</c:v>
                </c:pt>
                <c:pt idx="82">
                  <c:v>38292</c:v>
                </c:pt>
                <c:pt idx="83">
                  <c:v>38322</c:v>
                </c:pt>
                <c:pt idx="84">
                  <c:v>38353</c:v>
                </c:pt>
                <c:pt idx="85">
                  <c:v>38384</c:v>
                </c:pt>
                <c:pt idx="86">
                  <c:v>38412</c:v>
                </c:pt>
                <c:pt idx="87">
                  <c:v>38443</c:v>
                </c:pt>
                <c:pt idx="88">
                  <c:v>38473</c:v>
                </c:pt>
                <c:pt idx="89">
                  <c:v>38504</c:v>
                </c:pt>
                <c:pt idx="90">
                  <c:v>38534</c:v>
                </c:pt>
                <c:pt idx="91">
                  <c:v>38565</c:v>
                </c:pt>
                <c:pt idx="92">
                  <c:v>38596</c:v>
                </c:pt>
                <c:pt idx="93">
                  <c:v>38626</c:v>
                </c:pt>
                <c:pt idx="94">
                  <c:v>38657</c:v>
                </c:pt>
                <c:pt idx="95">
                  <c:v>38687</c:v>
                </c:pt>
                <c:pt idx="96">
                  <c:v>38718</c:v>
                </c:pt>
                <c:pt idx="97">
                  <c:v>38749</c:v>
                </c:pt>
                <c:pt idx="98">
                  <c:v>38777</c:v>
                </c:pt>
                <c:pt idx="99">
                  <c:v>38808</c:v>
                </c:pt>
                <c:pt idx="100">
                  <c:v>38838</c:v>
                </c:pt>
                <c:pt idx="101">
                  <c:v>38869</c:v>
                </c:pt>
                <c:pt idx="102">
                  <c:v>38899</c:v>
                </c:pt>
                <c:pt idx="103">
                  <c:v>38930</c:v>
                </c:pt>
                <c:pt idx="104">
                  <c:v>38961</c:v>
                </c:pt>
                <c:pt idx="105">
                  <c:v>38991</c:v>
                </c:pt>
                <c:pt idx="106">
                  <c:v>39022</c:v>
                </c:pt>
                <c:pt idx="107">
                  <c:v>39052</c:v>
                </c:pt>
                <c:pt idx="108">
                  <c:v>39083</c:v>
                </c:pt>
                <c:pt idx="109">
                  <c:v>39114</c:v>
                </c:pt>
                <c:pt idx="110">
                  <c:v>39142</c:v>
                </c:pt>
                <c:pt idx="111">
                  <c:v>39173</c:v>
                </c:pt>
                <c:pt idx="112">
                  <c:v>39203</c:v>
                </c:pt>
                <c:pt idx="113">
                  <c:v>39234</c:v>
                </c:pt>
                <c:pt idx="114">
                  <c:v>39264</c:v>
                </c:pt>
                <c:pt idx="115">
                  <c:v>39295</c:v>
                </c:pt>
                <c:pt idx="116">
                  <c:v>39326</c:v>
                </c:pt>
                <c:pt idx="117">
                  <c:v>39356</c:v>
                </c:pt>
                <c:pt idx="118">
                  <c:v>39387</c:v>
                </c:pt>
                <c:pt idx="119">
                  <c:v>39417</c:v>
                </c:pt>
                <c:pt idx="120">
                  <c:v>39448</c:v>
                </c:pt>
                <c:pt idx="121">
                  <c:v>39479</c:v>
                </c:pt>
                <c:pt idx="122">
                  <c:v>39508</c:v>
                </c:pt>
                <c:pt idx="123">
                  <c:v>39539</c:v>
                </c:pt>
                <c:pt idx="124">
                  <c:v>39569</c:v>
                </c:pt>
                <c:pt idx="125">
                  <c:v>39600</c:v>
                </c:pt>
                <c:pt idx="126">
                  <c:v>39630</c:v>
                </c:pt>
                <c:pt idx="127">
                  <c:v>39661</c:v>
                </c:pt>
                <c:pt idx="128">
                  <c:v>39692</c:v>
                </c:pt>
                <c:pt idx="129">
                  <c:v>39722</c:v>
                </c:pt>
                <c:pt idx="130">
                  <c:v>39753</c:v>
                </c:pt>
                <c:pt idx="131">
                  <c:v>39783</c:v>
                </c:pt>
                <c:pt idx="132">
                  <c:v>39814</c:v>
                </c:pt>
                <c:pt idx="133">
                  <c:v>39845</c:v>
                </c:pt>
                <c:pt idx="134">
                  <c:v>39873</c:v>
                </c:pt>
                <c:pt idx="135">
                  <c:v>39904</c:v>
                </c:pt>
                <c:pt idx="136">
                  <c:v>39934</c:v>
                </c:pt>
                <c:pt idx="137">
                  <c:v>39965</c:v>
                </c:pt>
                <c:pt idx="138">
                  <c:v>39995</c:v>
                </c:pt>
                <c:pt idx="139">
                  <c:v>40026</c:v>
                </c:pt>
                <c:pt idx="140">
                  <c:v>40057</c:v>
                </c:pt>
                <c:pt idx="141">
                  <c:v>40087</c:v>
                </c:pt>
                <c:pt idx="142">
                  <c:v>40118</c:v>
                </c:pt>
                <c:pt idx="143">
                  <c:v>40148</c:v>
                </c:pt>
                <c:pt idx="144">
                  <c:v>40179</c:v>
                </c:pt>
                <c:pt idx="145">
                  <c:v>40210</c:v>
                </c:pt>
                <c:pt idx="146">
                  <c:v>40238</c:v>
                </c:pt>
                <c:pt idx="147">
                  <c:v>40269</c:v>
                </c:pt>
                <c:pt idx="148">
                  <c:v>40299</c:v>
                </c:pt>
                <c:pt idx="149">
                  <c:v>40330</c:v>
                </c:pt>
                <c:pt idx="150">
                  <c:v>40360</c:v>
                </c:pt>
                <c:pt idx="151">
                  <c:v>40391</c:v>
                </c:pt>
                <c:pt idx="152">
                  <c:v>40422</c:v>
                </c:pt>
                <c:pt idx="153">
                  <c:v>40452</c:v>
                </c:pt>
                <c:pt idx="154">
                  <c:v>40483</c:v>
                </c:pt>
                <c:pt idx="155">
                  <c:v>40513</c:v>
                </c:pt>
                <c:pt idx="156">
                  <c:v>40544</c:v>
                </c:pt>
                <c:pt idx="157">
                  <c:v>40575</c:v>
                </c:pt>
                <c:pt idx="158">
                  <c:v>40603</c:v>
                </c:pt>
                <c:pt idx="159">
                  <c:v>40634</c:v>
                </c:pt>
                <c:pt idx="160">
                  <c:v>40664</c:v>
                </c:pt>
                <c:pt idx="161">
                  <c:v>40695</c:v>
                </c:pt>
                <c:pt idx="162">
                  <c:v>40725</c:v>
                </c:pt>
                <c:pt idx="163">
                  <c:v>40756</c:v>
                </c:pt>
                <c:pt idx="164">
                  <c:v>40787</c:v>
                </c:pt>
                <c:pt idx="165">
                  <c:v>40817</c:v>
                </c:pt>
                <c:pt idx="166">
                  <c:v>40848</c:v>
                </c:pt>
                <c:pt idx="167">
                  <c:v>40878</c:v>
                </c:pt>
                <c:pt idx="168">
                  <c:v>40909</c:v>
                </c:pt>
                <c:pt idx="169">
                  <c:v>40940</c:v>
                </c:pt>
                <c:pt idx="170">
                  <c:v>40969</c:v>
                </c:pt>
                <c:pt idx="171">
                  <c:v>41000</c:v>
                </c:pt>
                <c:pt idx="172">
                  <c:v>41030</c:v>
                </c:pt>
                <c:pt idx="173">
                  <c:v>41061</c:v>
                </c:pt>
                <c:pt idx="174">
                  <c:v>41091</c:v>
                </c:pt>
                <c:pt idx="175">
                  <c:v>41122</c:v>
                </c:pt>
                <c:pt idx="176">
                  <c:v>41153</c:v>
                </c:pt>
                <c:pt idx="177">
                  <c:v>41183</c:v>
                </c:pt>
                <c:pt idx="178">
                  <c:v>41214</c:v>
                </c:pt>
                <c:pt idx="179">
                  <c:v>41244</c:v>
                </c:pt>
                <c:pt idx="180">
                  <c:v>41275</c:v>
                </c:pt>
                <c:pt idx="181">
                  <c:v>41306</c:v>
                </c:pt>
                <c:pt idx="182">
                  <c:v>41334</c:v>
                </c:pt>
                <c:pt idx="183">
                  <c:v>41365</c:v>
                </c:pt>
                <c:pt idx="184">
                  <c:v>41395</c:v>
                </c:pt>
                <c:pt idx="185">
                  <c:v>41426</c:v>
                </c:pt>
                <c:pt idx="186">
                  <c:v>41456</c:v>
                </c:pt>
                <c:pt idx="187">
                  <c:v>41487</c:v>
                </c:pt>
                <c:pt idx="188">
                  <c:v>41518</c:v>
                </c:pt>
                <c:pt idx="189">
                  <c:v>41548</c:v>
                </c:pt>
                <c:pt idx="190">
                  <c:v>41579</c:v>
                </c:pt>
                <c:pt idx="191">
                  <c:v>41609</c:v>
                </c:pt>
                <c:pt idx="192">
                  <c:v>41640</c:v>
                </c:pt>
                <c:pt idx="193">
                  <c:v>41671</c:v>
                </c:pt>
                <c:pt idx="194">
                  <c:v>41699</c:v>
                </c:pt>
                <c:pt idx="195">
                  <c:v>41730</c:v>
                </c:pt>
                <c:pt idx="196">
                  <c:v>41760</c:v>
                </c:pt>
                <c:pt idx="197">
                  <c:v>41791</c:v>
                </c:pt>
                <c:pt idx="198">
                  <c:v>41821</c:v>
                </c:pt>
                <c:pt idx="199">
                  <c:v>41852</c:v>
                </c:pt>
                <c:pt idx="200">
                  <c:v>41883</c:v>
                </c:pt>
                <c:pt idx="201">
                  <c:v>41913</c:v>
                </c:pt>
                <c:pt idx="202">
                  <c:v>41944</c:v>
                </c:pt>
                <c:pt idx="203">
                  <c:v>41974</c:v>
                </c:pt>
                <c:pt idx="204">
                  <c:v>42005</c:v>
                </c:pt>
                <c:pt idx="205">
                  <c:v>42036</c:v>
                </c:pt>
                <c:pt idx="206">
                  <c:v>42064</c:v>
                </c:pt>
                <c:pt idx="207">
                  <c:v>42095</c:v>
                </c:pt>
                <c:pt idx="208">
                  <c:v>42125</c:v>
                </c:pt>
                <c:pt idx="209">
                  <c:v>42156</c:v>
                </c:pt>
                <c:pt idx="210">
                  <c:v>42186</c:v>
                </c:pt>
                <c:pt idx="211">
                  <c:v>42217</c:v>
                </c:pt>
                <c:pt idx="212">
                  <c:v>42248</c:v>
                </c:pt>
                <c:pt idx="213">
                  <c:v>42278</c:v>
                </c:pt>
                <c:pt idx="214">
                  <c:v>42309</c:v>
                </c:pt>
                <c:pt idx="215">
                  <c:v>42339</c:v>
                </c:pt>
                <c:pt idx="216">
                  <c:v>42370</c:v>
                </c:pt>
                <c:pt idx="217">
                  <c:v>42401</c:v>
                </c:pt>
                <c:pt idx="218">
                  <c:v>42430</c:v>
                </c:pt>
                <c:pt idx="219">
                  <c:v>42461</c:v>
                </c:pt>
                <c:pt idx="220">
                  <c:v>42491</c:v>
                </c:pt>
                <c:pt idx="221">
                  <c:v>42522</c:v>
                </c:pt>
                <c:pt idx="222">
                  <c:v>42552</c:v>
                </c:pt>
                <c:pt idx="223">
                  <c:v>42583</c:v>
                </c:pt>
                <c:pt idx="224">
                  <c:v>42614</c:v>
                </c:pt>
                <c:pt idx="225">
                  <c:v>42644</c:v>
                </c:pt>
                <c:pt idx="226">
                  <c:v>42675</c:v>
                </c:pt>
                <c:pt idx="227">
                  <c:v>42705</c:v>
                </c:pt>
                <c:pt idx="228">
                  <c:v>42736</c:v>
                </c:pt>
                <c:pt idx="229">
                  <c:v>42767</c:v>
                </c:pt>
                <c:pt idx="230">
                  <c:v>42795</c:v>
                </c:pt>
                <c:pt idx="231">
                  <c:v>42826</c:v>
                </c:pt>
                <c:pt idx="232">
                  <c:v>42856</c:v>
                </c:pt>
                <c:pt idx="233">
                  <c:v>42887</c:v>
                </c:pt>
                <c:pt idx="234">
                  <c:v>42917</c:v>
                </c:pt>
                <c:pt idx="235">
                  <c:v>42948</c:v>
                </c:pt>
                <c:pt idx="236">
                  <c:v>42979</c:v>
                </c:pt>
                <c:pt idx="237">
                  <c:v>43009</c:v>
                </c:pt>
                <c:pt idx="238">
                  <c:v>43040</c:v>
                </c:pt>
                <c:pt idx="239">
                  <c:v>43070</c:v>
                </c:pt>
                <c:pt idx="240">
                  <c:v>43101</c:v>
                </c:pt>
                <c:pt idx="241">
                  <c:v>43132</c:v>
                </c:pt>
                <c:pt idx="242">
                  <c:v>43160</c:v>
                </c:pt>
                <c:pt idx="243">
                  <c:v>43191</c:v>
                </c:pt>
                <c:pt idx="244">
                  <c:v>43221</c:v>
                </c:pt>
                <c:pt idx="245">
                  <c:v>43252</c:v>
                </c:pt>
                <c:pt idx="246">
                  <c:v>43282</c:v>
                </c:pt>
                <c:pt idx="247">
                  <c:v>43313</c:v>
                </c:pt>
                <c:pt idx="248">
                  <c:v>43344</c:v>
                </c:pt>
                <c:pt idx="249">
                  <c:v>43374</c:v>
                </c:pt>
                <c:pt idx="250">
                  <c:v>43405</c:v>
                </c:pt>
                <c:pt idx="251">
                  <c:v>43435</c:v>
                </c:pt>
                <c:pt idx="252">
                  <c:v>43466</c:v>
                </c:pt>
                <c:pt idx="253">
                  <c:v>43497</c:v>
                </c:pt>
                <c:pt idx="254">
                  <c:v>43525</c:v>
                </c:pt>
                <c:pt idx="255">
                  <c:v>43556</c:v>
                </c:pt>
                <c:pt idx="256">
                  <c:v>43586</c:v>
                </c:pt>
                <c:pt idx="257">
                  <c:v>43617</c:v>
                </c:pt>
                <c:pt idx="258">
                  <c:v>43647</c:v>
                </c:pt>
                <c:pt idx="259">
                  <c:v>43678</c:v>
                </c:pt>
                <c:pt idx="260">
                  <c:v>43709</c:v>
                </c:pt>
                <c:pt idx="261">
                  <c:v>43739</c:v>
                </c:pt>
                <c:pt idx="262">
                  <c:v>43770</c:v>
                </c:pt>
                <c:pt idx="263">
                  <c:v>43800</c:v>
                </c:pt>
                <c:pt idx="264">
                  <c:v>43831</c:v>
                </c:pt>
                <c:pt idx="265">
                  <c:v>43862</c:v>
                </c:pt>
                <c:pt idx="266">
                  <c:v>43891</c:v>
                </c:pt>
                <c:pt idx="267">
                  <c:v>43922</c:v>
                </c:pt>
                <c:pt idx="268">
                  <c:v>43952</c:v>
                </c:pt>
                <c:pt idx="269">
                  <c:v>43983</c:v>
                </c:pt>
                <c:pt idx="270">
                  <c:v>44013</c:v>
                </c:pt>
                <c:pt idx="271">
                  <c:v>44044</c:v>
                </c:pt>
                <c:pt idx="272">
                  <c:v>44075</c:v>
                </c:pt>
                <c:pt idx="273">
                  <c:v>44105</c:v>
                </c:pt>
                <c:pt idx="274">
                  <c:v>44136</c:v>
                </c:pt>
                <c:pt idx="275">
                  <c:v>44166</c:v>
                </c:pt>
                <c:pt idx="276">
                  <c:v>44197</c:v>
                </c:pt>
                <c:pt idx="277">
                  <c:v>44228</c:v>
                </c:pt>
                <c:pt idx="278">
                  <c:v>44256</c:v>
                </c:pt>
                <c:pt idx="279">
                  <c:v>44287</c:v>
                </c:pt>
                <c:pt idx="280">
                  <c:v>44317</c:v>
                </c:pt>
                <c:pt idx="281">
                  <c:v>44348</c:v>
                </c:pt>
                <c:pt idx="282">
                  <c:v>44378</c:v>
                </c:pt>
                <c:pt idx="283">
                  <c:v>44409</c:v>
                </c:pt>
                <c:pt idx="284">
                  <c:v>44440</c:v>
                </c:pt>
                <c:pt idx="285">
                  <c:v>44470</c:v>
                </c:pt>
                <c:pt idx="286">
                  <c:v>44501</c:v>
                </c:pt>
                <c:pt idx="287">
                  <c:v>44531</c:v>
                </c:pt>
                <c:pt idx="288">
                  <c:v>44562</c:v>
                </c:pt>
                <c:pt idx="289">
                  <c:v>44593</c:v>
                </c:pt>
                <c:pt idx="290">
                  <c:v>44621</c:v>
                </c:pt>
                <c:pt idx="291">
                  <c:v>44652</c:v>
                </c:pt>
                <c:pt idx="292">
                  <c:v>44682</c:v>
                </c:pt>
                <c:pt idx="293">
                  <c:v>44713</c:v>
                </c:pt>
                <c:pt idx="294">
                  <c:v>44743</c:v>
                </c:pt>
                <c:pt idx="295">
                  <c:v>44774</c:v>
                </c:pt>
                <c:pt idx="296">
                  <c:v>44805</c:v>
                </c:pt>
                <c:pt idx="297">
                  <c:v>44835</c:v>
                </c:pt>
                <c:pt idx="298">
                  <c:v>44866</c:v>
                </c:pt>
                <c:pt idx="299">
                  <c:v>44896</c:v>
                </c:pt>
                <c:pt idx="300">
                  <c:v>44927</c:v>
                </c:pt>
                <c:pt idx="301">
                  <c:v>44958</c:v>
                </c:pt>
                <c:pt idx="302">
                  <c:v>44986</c:v>
                </c:pt>
                <c:pt idx="303">
                  <c:v>45017</c:v>
                </c:pt>
                <c:pt idx="304">
                  <c:v>45047</c:v>
                </c:pt>
                <c:pt idx="305">
                  <c:v>45078</c:v>
                </c:pt>
                <c:pt idx="306">
                  <c:v>45108</c:v>
                </c:pt>
                <c:pt idx="307">
                  <c:v>45139</c:v>
                </c:pt>
                <c:pt idx="308">
                  <c:v>45170</c:v>
                </c:pt>
              </c:numCache>
            </c:numRef>
          </c:cat>
          <c:val>
            <c:numRef>
              <c:f>big4_r12!$L$2:$L$310</c:f>
              <c:numCache>
                <c:formatCode>General</c:formatCode>
                <c:ptCount val="309"/>
                <c:pt idx="11" formatCode="#,##0_);[Red]\(#,##0\)">
                  <c:v>2027261688</c:v>
                </c:pt>
                <c:pt idx="12" formatCode="#,##0_);[Red]\(#,##0\)">
                  <c:v>2034298310</c:v>
                </c:pt>
                <c:pt idx="13" formatCode="#,##0_);[Red]\(#,##0\)">
                  <c:v>2036584332</c:v>
                </c:pt>
                <c:pt idx="14" formatCode="#,##0_);[Red]\(#,##0\)">
                  <c:v>2026453251</c:v>
                </c:pt>
                <c:pt idx="15" formatCode="#,##0_);[Red]\(#,##0\)">
                  <c:v>2032039556</c:v>
                </c:pt>
                <c:pt idx="16" formatCode="#,##0_);[Red]\(#,##0\)">
                  <c:v>2036376601</c:v>
                </c:pt>
                <c:pt idx="17" formatCode="#,##0_);[Red]\(#,##0\)">
                  <c:v>2028280675</c:v>
                </c:pt>
                <c:pt idx="18" formatCode="#,##0_);[Red]\(#,##0\)">
                  <c:v>2024885117</c:v>
                </c:pt>
                <c:pt idx="19" formatCode="#,##0_);[Red]\(#,##0\)">
                  <c:v>2022259257</c:v>
                </c:pt>
                <c:pt idx="20" formatCode="#,##0_);[Red]\(#,##0\)">
                  <c:v>2010455498</c:v>
                </c:pt>
                <c:pt idx="21" formatCode="#,##0_);[Red]\(#,##0\)">
                  <c:v>2017164558</c:v>
                </c:pt>
                <c:pt idx="22" formatCode="#,##0_);[Red]\(#,##0\)">
                  <c:v>2023281490</c:v>
                </c:pt>
                <c:pt idx="23" formatCode="#,##0_);[Red]\(#,##0\)">
                  <c:v>2048980147</c:v>
                </c:pt>
                <c:pt idx="24" formatCode="#,##0_);[Red]\(#,##0\)">
                  <c:v>2039277789</c:v>
                </c:pt>
                <c:pt idx="25" formatCode="#,##0_);[Red]\(#,##0\)">
                  <c:v>2042768128</c:v>
                </c:pt>
                <c:pt idx="26" formatCode="#,##0_);[Red]\(#,##0\)">
                  <c:v>2067160304</c:v>
                </c:pt>
                <c:pt idx="27" formatCode="#,##0_);[Red]\(#,##0\)">
                  <c:v>2041716349</c:v>
                </c:pt>
                <c:pt idx="28" formatCode="#,##0_);[Red]\(#,##0\)">
                  <c:v>2053332087</c:v>
                </c:pt>
                <c:pt idx="29" formatCode="#,##0_);[Red]\(#,##0\)">
                  <c:v>2085596448</c:v>
                </c:pt>
                <c:pt idx="30" formatCode="#,##0_);[Red]\(#,##0\)">
                  <c:v>2098888319</c:v>
                </c:pt>
                <c:pt idx="31" formatCode="#,##0_);[Red]\(#,##0\)">
                  <c:v>2109853786</c:v>
                </c:pt>
                <c:pt idx="32" formatCode="#,##0_);[Red]\(#,##0\)">
                  <c:v>2153111057</c:v>
                </c:pt>
                <c:pt idx="33" formatCode="#,##0_);[Red]\(#,##0\)">
                  <c:v>2176172179</c:v>
                </c:pt>
                <c:pt idx="34" formatCode="#,##0_);[Red]\(#,##0\)">
                  <c:v>2190960980</c:v>
                </c:pt>
                <c:pt idx="35" formatCode="#,##0_);[Red]\(#,##0\)">
                  <c:v>2199036318</c:v>
                </c:pt>
                <c:pt idx="36" formatCode="#,##0_);[Red]\(#,##0\)">
                  <c:v>2259357762</c:v>
                </c:pt>
                <c:pt idx="37" formatCode="#,##0_);[Red]\(#,##0\)">
                  <c:v>2305416842</c:v>
                </c:pt>
                <c:pt idx="38" formatCode="#,##0_);[Red]\(#,##0\)">
                  <c:v>2331045816</c:v>
                </c:pt>
                <c:pt idx="39" formatCode="#,##0_);[Red]\(#,##0\)">
                  <c:v>2372407824</c:v>
                </c:pt>
                <c:pt idx="40" formatCode="#,##0_);[Red]\(#,##0\)">
                  <c:v>2398874705</c:v>
                </c:pt>
                <c:pt idx="41" formatCode="#,##0_);[Red]\(#,##0\)">
                  <c:v>2407474025</c:v>
                </c:pt>
                <c:pt idx="42" formatCode="#,##0_);[Red]\(#,##0\)">
                  <c:v>2433320627</c:v>
                </c:pt>
                <c:pt idx="43" formatCode="#,##0_);[Red]\(#,##0\)">
                  <c:v>2450220012</c:v>
                </c:pt>
                <c:pt idx="44" formatCode="#,##0_);[Red]\(#,##0\)">
                  <c:v>2452915017</c:v>
                </c:pt>
                <c:pt idx="45" formatCode="#,##0_);[Red]\(#,##0\)">
                  <c:v>2464332567</c:v>
                </c:pt>
                <c:pt idx="46" formatCode="#,##0_);[Red]\(#,##0\)">
                  <c:v>2477409540</c:v>
                </c:pt>
                <c:pt idx="47" formatCode="#,##0_);[Red]\(#,##0\)">
                  <c:v>2429451115</c:v>
                </c:pt>
                <c:pt idx="48" formatCode="#,##0_);[Red]\(#,##0\)">
                  <c:v>2414895406</c:v>
                </c:pt>
                <c:pt idx="49" formatCode="#,##0_);[Red]\(#,##0\)">
                  <c:v>2399791458</c:v>
                </c:pt>
                <c:pt idx="50" formatCode="#,##0_);[Red]\(#,##0\)">
                  <c:v>2377101570</c:v>
                </c:pt>
                <c:pt idx="51" formatCode="#,##0_);[Red]\(#,##0\)">
                  <c:v>2373792255</c:v>
                </c:pt>
                <c:pt idx="52" formatCode="#,##0_);[Red]\(#,##0\)">
                  <c:v>2374307190</c:v>
                </c:pt>
                <c:pt idx="53" formatCode="#,##0_);[Red]\(#,##0\)">
                  <c:v>2357482036</c:v>
                </c:pt>
                <c:pt idx="54" formatCode="#,##0_);[Red]\(#,##0\)">
                  <c:v>2342830695</c:v>
                </c:pt>
                <c:pt idx="55" formatCode="#,##0_);[Red]\(#,##0\)">
                  <c:v>2338526935</c:v>
                </c:pt>
                <c:pt idx="56" formatCode="#,##0_);[Red]\(#,##0\)">
                  <c:v>2318717053</c:v>
                </c:pt>
                <c:pt idx="57" formatCode="#,##0_);[Red]\(#,##0\)">
                  <c:v>2306268323</c:v>
                </c:pt>
                <c:pt idx="58" formatCode="#,##0_);[Red]\(#,##0\)">
                  <c:v>2259357360</c:v>
                </c:pt>
                <c:pt idx="59" formatCode="#,##0_);[Red]\(#,##0\)">
                  <c:v>2306449470</c:v>
                </c:pt>
                <c:pt idx="60" formatCode="#,##0_);[Red]\(#,##0\)">
                  <c:v>2328828594</c:v>
                </c:pt>
                <c:pt idx="61" formatCode="#,##0_);[Red]\(#,##0\)">
                  <c:v>2326069234</c:v>
                </c:pt>
                <c:pt idx="62" formatCode="#,##0_);[Red]\(#,##0\)">
                  <c:v>2314666031</c:v>
                </c:pt>
                <c:pt idx="63" formatCode="#,##0_);[Red]\(#,##0\)">
                  <c:v>2321121834</c:v>
                </c:pt>
                <c:pt idx="64" formatCode="#,##0_);[Red]\(#,##0\)">
                  <c:v>2297930139</c:v>
                </c:pt>
                <c:pt idx="65" formatCode="#,##0_);[Red]\(#,##0\)">
                  <c:v>2270806737</c:v>
                </c:pt>
                <c:pt idx="66" formatCode="#,##0_);[Red]\(#,##0\)">
                  <c:v>2263074161</c:v>
                </c:pt>
                <c:pt idx="67" formatCode="#,##0_);[Red]\(#,##0\)">
                  <c:v>2242575642</c:v>
                </c:pt>
                <c:pt idx="68" formatCode="#,##0_);[Red]\(#,##0\)">
                  <c:v>2243277258</c:v>
                </c:pt>
                <c:pt idx="69" formatCode="#,##0_);[Red]\(#,##0\)">
                  <c:v>2208581507</c:v>
                </c:pt>
                <c:pt idx="70" formatCode="#,##0_);[Red]\(#,##0\)">
                  <c:v>2228072722</c:v>
                </c:pt>
                <c:pt idx="71" formatCode="#,##0_);[Red]\(#,##0\)">
                  <c:v>2198700962</c:v>
                </c:pt>
                <c:pt idx="72" formatCode="#,##0_);[Red]\(#,##0\)">
                  <c:v>2153945554</c:v>
                </c:pt>
                <c:pt idx="73" formatCode="#,##0_);[Red]\(#,##0\)">
                  <c:v>2114188123</c:v>
                </c:pt>
                <c:pt idx="74" formatCode="#,##0_);[Red]\(#,##0\)">
                  <c:v>2123570771</c:v>
                </c:pt>
                <c:pt idx="75" formatCode="#,##0_);[Red]\(#,##0\)">
                  <c:v>2125122805</c:v>
                </c:pt>
                <c:pt idx="76" formatCode="#,##0_);[Red]\(#,##0\)">
                  <c:v>2135721062</c:v>
                </c:pt>
                <c:pt idx="77" formatCode="#,##0_);[Red]\(#,##0\)">
                  <c:v>2151795256</c:v>
                </c:pt>
                <c:pt idx="78" formatCode="#,##0_);[Red]\(#,##0\)">
                  <c:v>2151316155</c:v>
                </c:pt>
                <c:pt idx="79" formatCode="#,##0_);[Red]\(#,##0\)">
                  <c:v>2159406909</c:v>
                </c:pt>
                <c:pt idx="80" formatCode="#,##0_);[Red]\(#,##0\)">
                  <c:v>2153593399</c:v>
                </c:pt>
                <c:pt idx="81" formatCode="#,##0_);[Red]\(#,##0\)">
                  <c:v>2180172404</c:v>
                </c:pt>
                <c:pt idx="82" formatCode="#,##0_);[Red]\(#,##0\)">
                  <c:v>2193716511</c:v>
                </c:pt>
                <c:pt idx="83" formatCode="#,##0_);[Red]\(#,##0\)">
                  <c:v>2210269580</c:v>
                </c:pt>
                <c:pt idx="84" formatCode="#,##0_);[Red]\(#,##0\)">
                  <c:v>2226972770</c:v>
                </c:pt>
                <c:pt idx="85" formatCode="#,##0_);[Red]\(#,##0\)">
                  <c:v>2269053994</c:v>
                </c:pt>
                <c:pt idx="86" formatCode="#,##0_);[Red]\(#,##0\)">
                  <c:v>2266451030</c:v>
                </c:pt>
                <c:pt idx="87" formatCode="#,##0_);[Red]\(#,##0\)">
                  <c:v>2262597253</c:v>
                </c:pt>
                <c:pt idx="88" formatCode="#,##0_);[Red]\(#,##0\)">
                  <c:v>2261879410</c:v>
                </c:pt>
                <c:pt idx="89" formatCode="#,##0_);[Red]\(#,##0\)">
                  <c:v>2289915860</c:v>
                </c:pt>
                <c:pt idx="90" formatCode="#,##0_);[Red]\(#,##0\)">
                  <c:v>2324817315</c:v>
                </c:pt>
                <c:pt idx="91" formatCode="#,##0_);[Red]\(#,##0\)">
                  <c:v>2335920843</c:v>
                </c:pt>
                <c:pt idx="92" formatCode="#,##0_);[Red]\(#,##0\)">
                  <c:v>2355358390</c:v>
                </c:pt>
                <c:pt idx="93" formatCode="#,##0_);[Red]\(#,##0\)">
                  <c:v>2366475397</c:v>
                </c:pt>
                <c:pt idx="94" formatCode="#,##0_);[Red]\(#,##0\)">
                  <c:v>2404831361</c:v>
                </c:pt>
                <c:pt idx="95" formatCode="#,##0_);[Red]\(#,##0\)">
                  <c:v>2450694478</c:v>
                </c:pt>
                <c:pt idx="96" formatCode="#,##0_);[Red]\(#,##0\)">
                  <c:v>2469094835</c:v>
                </c:pt>
                <c:pt idx="97" formatCode="#,##0_);[Red]\(#,##0\)">
                  <c:v>2513006458</c:v>
                </c:pt>
                <c:pt idx="98" formatCode="#,##0_);[Red]\(#,##0\)">
                  <c:v>2562664892</c:v>
                </c:pt>
                <c:pt idx="99" formatCode="#,##0_);[Red]\(#,##0\)">
                  <c:v>2633417963</c:v>
                </c:pt>
                <c:pt idx="100" formatCode="#,##0_);[Red]\(#,##0\)">
                  <c:v>2666460524</c:v>
                </c:pt>
                <c:pt idx="101" formatCode="#,##0_);[Red]\(#,##0\)">
                  <c:v>2719800056</c:v>
                </c:pt>
                <c:pt idx="102" formatCode="#,##0_);[Red]\(#,##0\)">
                  <c:v>2723919258</c:v>
                </c:pt>
                <c:pt idx="103" formatCode="#,##0_);[Red]\(#,##0\)">
                  <c:v>2771227484</c:v>
                </c:pt>
                <c:pt idx="104" formatCode="#,##0_);[Red]\(#,##0\)">
                  <c:v>2812569833</c:v>
                </c:pt>
                <c:pt idx="105" formatCode="#,##0_);[Red]\(#,##0\)">
                  <c:v>2844209577</c:v>
                </c:pt>
                <c:pt idx="106" formatCode="#,##0_);[Red]\(#,##0\)">
                  <c:v>2856246119</c:v>
                </c:pt>
                <c:pt idx="107" formatCode="#,##0_);[Red]\(#,##0\)">
                  <c:v>2854928666</c:v>
                </c:pt>
                <c:pt idx="108" formatCode="#,##0_);[Red]\(#,##0\)">
                  <c:v>2892220926</c:v>
                </c:pt>
                <c:pt idx="109" formatCode="#,##0_);[Red]\(#,##0\)">
                  <c:v>2855983601</c:v>
                </c:pt>
                <c:pt idx="110" formatCode="#,##0_);[Red]\(#,##0\)">
                  <c:v>2848046152</c:v>
                </c:pt>
                <c:pt idx="111" formatCode="#,##0_);[Red]\(#,##0\)">
                  <c:v>2806607763</c:v>
                </c:pt>
                <c:pt idx="112" formatCode="#,##0_);[Red]\(#,##0\)">
                  <c:v>2812089325</c:v>
                </c:pt>
                <c:pt idx="113" formatCode="#,##0_);[Red]\(#,##0\)">
                  <c:v>2787088593</c:v>
                </c:pt>
                <c:pt idx="114" formatCode="#,##0_);[Red]\(#,##0\)">
                  <c:v>2838122903</c:v>
                </c:pt>
                <c:pt idx="115" formatCode="#,##0_);[Red]\(#,##0\)">
                  <c:v>2832861196</c:v>
                </c:pt>
                <c:pt idx="116" formatCode="#,##0_);[Red]\(#,##0\)">
                  <c:v>2812491404</c:v>
                </c:pt>
                <c:pt idx="117" formatCode="#,##0_);[Red]\(#,##0\)">
                  <c:v>2818994057</c:v>
                </c:pt>
                <c:pt idx="118" formatCode="#,##0_);[Red]\(#,##0\)">
                  <c:v>2840401920</c:v>
                </c:pt>
                <c:pt idx="119" formatCode="#,##0_);[Red]\(#,##0\)">
                  <c:v>2831073266</c:v>
                </c:pt>
                <c:pt idx="120" formatCode="#,##0_);[Red]\(#,##0\)">
                  <c:v>2828412235</c:v>
                </c:pt>
                <c:pt idx="121" formatCode="#,##0_);[Red]\(#,##0\)">
                  <c:v>2858825237</c:v>
                </c:pt>
                <c:pt idx="122" formatCode="#,##0_);[Red]\(#,##0\)">
                  <c:v>2851481705</c:v>
                </c:pt>
                <c:pt idx="123" formatCode="#,##0_);[Red]\(#,##0\)">
                  <c:v>2846191062</c:v>
                </c:pt>
                <c:pt idx="124" formatCode="#,##0_);[Red]\(#,##0\)">
                  <c:v>2833153307</c:v>
                </c:pt>
                <c:pt idx="125" formatCode="#,##0_);[Red]\(#,##0\)">
                  <c:v>2867309935</c:v>
                </c:pt>
                <c:pt idx="126" formatCode="#,##0_);[Red]\(#,##0\)">
                  <c:v>2856001891</c:v>
                </c:pt>
                <c:pt idx="127" formatCode="#,##0_);[Red]\(#,##0\)">
                  <c:v>2870464131</c:v>
                </c:pt>
                <c:pt idx="128" formatCode="#,##0_);[Red]\(#,##0\)">
                  <c:v>2885436923</c:v>
                </c:pt>
                <c:pt idx="129" formatCode="#,##0_);[Red]\(#,##0\)">
                  <c:v>2888032359</c:v>
                </c:pt>
                <c:pt idx="130" formatCode="#,##0_);[Red]\(#,##0\)">
                  <c:v>2873144943</c:v>
                </c:pt>
                <c:pt idx="131" formatCode="#,##0_);[Red]\(#,##0\)">
                  <c:v>2883038138</c:v>
                </c:pt>
                <c:pt idx="132" formatCode="#,##0_);[Red]\(#,##0\)">
                  <c:v>2871993262</c:v>
                </c:pt>
                <c:pt idx="133" formatCode="#,##0_);[Red]\(#,##0\)">
                  <c:v>2847361625</c:v>
                </c:pt>
                <c:pt idx="134" formatCode="#,##0_);[Red]\(#,##0\)">
                  <c:v>2853081763</c:v>
                </c:pt>
                <c:pt idx="135" formatCode="#,##0_);[Red]\(#,##0\)">
                  <c:v>2836717559</c:v>
                </c:pt>
                <c:pt idx="136" formatCode="#,##0_);[Red]\(#,##0\)">
                  <c:v>2832416619</c:v>
                </c:pt>
                <c:pt idx="137" formatCode="#,##0_);[Red]\(#,##0\)">
                  <c:v>2783845716</c:v>
                </c:pt>
                <c:pt idx="138" formatCode="#,##0_);[Red]\(#,##0\)">
                  <c:v>2765046557</c:v>
                </c:pt>
                <c:pt idx="139" formatCode="#,##0_);[Red]\(#,##0\)">
                  <c:v>2706196890</c:v>
                </c:pt>
                <c:pt idx="140" formatCode="#,##0_);[Red]\(#,##0\)">
                  <c:v>2652535624</c:v>
                </c:pt>
                <c:pt idx="141" formatCode="#,##0_);[Red]\(#,##0\)">
                  <c:v>2597366213</c:v>
                </c:pt>
                <c:pt idx="142" formatCode="#,##0_);[Red]\(#,##0\)">
                  <c:v>2532736066</c:v>
                </c:pt>
                <c:pt idx="143" formatCode="#,##0_);[Red]\(#,##0\)">
                  <c:v>2487568559</c:v>
                </c:pt>
                <c:pt idx="144" formatCode="#,##0_);[Red]\(#,##0\)">
                  <c:v>2427838443</c:v>
                </c:pt>
                <c:pt idx="145" formatCode="#,##0_);[Red]\(#,##0\)">
                  <c:v>2388482128</c:v>
                </c:pt>
                <c:pt idx="146" formatCode="#,##0_);[Red]\(#,##0\)">
                  <c:v>2360372742</c:v>
                </c:pt>
                <c:pt idx="147" formatCode="#,##0_);[Red]\(#,##0\)">
                  <c:v>2359616965</c:v>
                </c:pt>
                <c:pt idx="148" formatCode="#,##0_);[Red]\(#,##0\)">
                  <c:v>2365297896</c:v>
                </c:pt>
                <c:pt idx="149" formatCode="#,##0_);[Red]\(#,##0\)">
                  <c:v>2369541181</c:v>
                </c:pt>
                <c:pt idx="150" formatCode="#,##0_);[Red]\(#,##0\)">
                  <c:v>2357905093</c:v>
                </c:pt>
                <c:pt idx="151" formatCode="#,##0_);[Red]\(#,##0\)">
                  <c:v>2376724606</c:v>
                </c:pt>
                <c:pt idx="152" formatCode="#,##0_);[Red]\(#,##0\)">
                  <c:v>2392140010</c:v>
                </c:pt>
                <c:pt idx="153" formatCode="#,##0_);[Red]\(#,##0\)">
                  <c:v>2422873764</c:v>
                </c:pt>
                <c:pt idx="154" formatCode="#,##0_);[Red]\(#,##0\)">
                  <c:v>2455091609</c:v>
                </c:pt>
                <c:pt idx="155" formatCode="#,##0_);[Red]\(#,##0\)">
                  <c:v>2486527581</c:v>
                </c:pt>
                <c:pt idx="156" formatCode="#,##0_);[Red]\(#,##0\)">
                  <c:v>2524732982</c:v>
                </c:pt>
                <c:pt idx="157" formatCode="#,##0_);[Red]\(#,##0\)">
                  <c:v>2553796906</c:v>
                </c:pt>
                <c:pt idx="158" formatCode="#,##0_);[Red]\(#,##0\)">
                  <c:v>2561679033</c:v>
                </c:pt>
                <c:pt idx="159" formatCode="#,##0_);[Red]\(#,##0\)">
                  <c:v>2597709599</c:v>
                </c:pt>
                <c:pt idx="160" formatCode="#,##0_);[Red]\(#,##0\)">
                  <c:v>2605445895</c:v>
                </c:pt>
                <c:pt idx="161" formatCode="#,##0_);[Red]\(#,##0\)">
                  <c:v>2624144120</c:v>
                </c:pt>
                <c:pt idx="162" formatCode="#,##0_);[Red]\(#,##0\)">
                  <c:v>2623576821</c:v>
                </c:pt>
                <c:pt idx="163" formatCode="#,##0_);[Red]\(#,##0\)">
                  <c:v>2622790400</c:v>
                </c:pt>
                <c:pt idx="164" formatCode="#,##0_);[Red]\(#,##0\)">
                  <c:v>2637085184</c:v>
                </c:pt>
                <c:pt idx="165" formatCode="#,##0_);[Red]\(#,##0\)">
                  <c:v>2631447830</c:v>
                </c:pt>
                <c:pt idx="166" formatCode="#,##0_);[Red]\(#,##0\)">
                  <c:v>2639550088</c:v>
                </c:pt>
                <c:pt idx="167" formatCode="#,##0_);[Red]\(#,##0\)">
                  <c:v>2620700215</c:v>
                </c:pt>
                <c:pt idx="168" formatCode="#,##0_);[Red]\(#,##0\)">
                  <c:v>2625770584</c:v>
                </c:pt>
                <c:pt idx="169" formatCode="#,##0_);[Red]\(#,##0\)">
                  <c:v>2625277150</c:v>
                </c:pt>
                <c:pt idx="170" formatCode="#,##0_);[Red]\(#,##0\)">
                  <c:v>2641742431</c:v>
                </c:pt>
                <c:pt idx="171" formatCode="#,##0_);[Red]\(#,##0\)">
                  <c:v>2640767808</c:v>
                </c:pt>
                <c:pt idx="172" formatCode="#,##0_);[Red]\(#,##0\)">
                  <c:v>2627698262</c:v>
                </c:pt>
                <c:pt idx="173" formatCode="#,##0_);[Red]\(#,##0\)">
                  <c:v>2605136031</c:v>
                </c:pt>
                <c:pt idx="174" formatCode="#,##0_);[Red]\(#,##0\)">
                  <c:v>2607633964</c:v>
                </c:pt>
                <c:pt idx="175" formatCode="#,##0_);[Red]\(#,##0\)">
                  <c:v>2591918657</c:v>
                </c:pt>
                <c:pt idx="176" formatCode="#,##0_);[Red]\(#,##0\)">
                  <c:v>2584453566</c:v>
                </c:pt>
                <c:pt idx="177" formatCode="#,##0_);[Red]\(#,##0\)">
                  <c:v>2586852202</c:v>
                </c:pt>
                <c:pt idx="178" formatCode="#,##0_);[Red]\(#,##0\)">
                  <c:v>2585220495</c:v>
                </c:pt>
                <c:pt idx="179" formatCode="#,##0_);[Red]\(#,##0\)">
                  <c:v>2603069876</c:v>
                </c:pt>
                <c:pt idx="180" formatCode="#,##0_);[Red]\(#,##0\)">
                  <c:v>2593170595</c:v>
                </c:pt>
                <c:pt idx="181" formatCode="#,##0_);[Red]\(#,##0\)">
                  <c:v>2616185340</c:v>
                </c:pt>
                <c:pt idx="182" formatCode="#,##0_);[Red]\(#,##0\)">
                  <c:v>2592949887</c:v>
                </c:pt>
                <c:pt idx="183" formatCode="#,##0_);[Red]\(#,##0\)">
                  <c:v>2583486125</c:v>
                </c:pt>
                <c:pt idx="184" formatCode="#,##0_);[Red]\(#,##0\)">
                  <c:v>2605607710</c:v>
                </c:pt>
                <c:pt idx="185" formatCode="#,##0_);[Red]\(#,##0\)">
                  <c:v>2606236269</c:v>
                </c:pt>
                <c:pt idx="186" formatCode="#,##0_);[Red]\(#,##0\)">
                  <c:v>2583671312</c:v>
                </c:pt>
                <c:pt idx="187" formatCode="#,##0_);[Red]\(#,##0\)">
                  <c:v>2599564328</c:v>
                </c:pt>
                <c:pt idx="188" formatCode="#,##0_);[Red]\(#,##0\)">
                  <c:v>2631305843</c:v>
                </c:pt>
                <c:pt idx="189" formatCode="#,##0_);[Red]\(#,##0\)">
                  <c:v>2628420237</c:v>
                </c:pt>
                <c:pt idx="190" formatCode="#,##0_);[Red]\(#,##0\)">
                  <c:v>2627851199</c:v>
                </c:pt>
                <c:pt idx="191" formatCode="#,##0_);[Red]\(#,##0\)">
                  <c:v>2620092522</c:v>
                </c:pt>
                <c:pt idx="192" formatCode="#,##0_);[Red]\(#,##0\)">
                  <c:v>2621563315</c:v>
                </c:pt>
                <c:pt idx="193" formatCode="#,##0_);[Red]\(#,##0\)">
                  <c:v>2599782369</c:v>
                </c:pt>
                <c:pt idx="194" formatCode="#,##0_);[Red]\(#,##0\)">
                  <c:v>2620737761</c:v>
                </c:pt>
                <c:pt idx="195" formatCode="#,##0_);[Red]\(#,##0\)">
                  <c:v>2614883188</c:v>
                </c:pt>
                <c:pt idx="196" formatCode="#,##0_);[Red]\(#,##0\)">
                  <c:v>2612268411</c:v>
                </c:pt>
                <c:pt idx="197" formatCode="#,##0_);[Red]\(#,##0\)">
                  <c:v>2619971615</c:v>
                </c:pt>
                <c:pt idx="198" formatCode="#,##0_);[Red]\(#,##0\)">
                  <c:v>2637905109</c:v>
                </c:pt>
                <c:pt idx="199" formatCode="#,##0_);[Red]\(#,##0\)">
                  <c:v>2651852696</c:v>
                </c:pt>
                <c:pt idx="200" formatCode="#,##0_);[Red]\(#,##0\)">
                  <c:v>2638029406</c:v>
                </c:pt>
                <c:pt idx="201" formatCode="#,##0_);[Red]\(#,##0\)">
                  <c:v>2634972532</c:v>
                </c:pt>
                <c:pt idx="202" formatCode="#,##0_);[Red]\(#,##0\)">
                  <c:v>2655096174</c:v>
                </c:pt>
                <c:pt idx="203" formatCode="#,##0_);[Red]\(#,##0\)">
                  <c:v>2682521451</c:v>
                </c:pt>
                <c:pt idx="204" formatCode="#,##0_);[Red]\(#,##0\)">
                  <c:v>2710578559</c:v>
                </c:pt>
                <c:pt idx="205" formatCode="#,##0_);[Red]\(#,##0\)">
                  <c:v>2728494910</c:v>
                </c:pt>
                <c:pt idx="206" formatCode="#,##0_);[Red]\(#,##0\)">
                  <c:v>2727462345</c:v>
                </c:pt>
                <c:pt idx="207" formatCode="#,##0_);[Red]\(#,##0\)">
                  <c:v>2746060965</c:v>
                </c:pt>
                <c:pt idx="208" formatCode="#,##0_);[Red]\(#,##0\)">
                  <c:v>2733275585</c:v>
                </c:pt>
                <c:pt idx="209" formatCode="#,##0_);[Red]\(#,##0\)">
                  <c:v>2725663754</c:v>
                </c:pt>
                <c:pt idx="210" formatCode="#,##0_);[Red]\(#,##0\)">
                  <c:v>2729501119</c:v>
                </c:pt>
                <c:pt idx="211" formatCode="#,##0_);[Red]\(#,##0\)">
                  <c:v>2734413646</c:v>
                </c:pt>
                <c:pt idx="212" formatCode="#,##0_);[Red]\(#,##0\)">
                  <c:v>2734995543</c:v>
                </c:pt>
                <c:pt idx="213" formatCode="#,##0_);[Red]\(#,##0\)">
                  <c:v>2750398459</c:v>
                </c:pt>
                <c:pt idx="214" formatCode="#,##0_);[Red]\(#,##0\)">
                  <c:v>2726191438</c:v>
                </c:pt>
                <c:pt idx="215" formatCode="#,##0_);[Red]\(#,##0\)">
                  <c:v>2711745105</c:v>
                </c:pt>
                <c:pt idx="216" formatCode="#,##0_);[Red]\(#,##0\)">
                  <c:v>2693568813</c:v>
                </c:pt>
                <c:pt idx="217" formatCode="#,##0_);[Red]\(#,##0\)">
                  <c:v>2681205391</c:v>
                </c:pt>
                <c:pt idx="218" formatCode="#,##0_);[Red]\(#,##0\)">
                  <c:v>2683664258</c:v>
                </c:pt>
                <c:pt idx="219" formatCode="#,##0_);[Red]\(#,##0\)">
                  <c:v>2677846609</c:v>
                </c:pt>
                <c:pt idx="220" formatCode="#,##0_);[Red]\(#,##0\)">
                  <c:v>2727302162</c:v>
                </c:pt>
                <c:pt idx="221" formatCode="#,##0_);[Red]\(#,##0\)">
                  <c:v>2848651942</c:v>
                </c:pt>
                <c:pt idx="222" formatCode="#,##0_);[Red]\(#,##0\)">
                  <c:v>2948195983</c:v>
                </c:pt>
                <c:pt idx="223" formatCode="#,##0_);[Red]\(#,##0\)">
                  <c:v>3020245919</c:v>
                </c:pt>
                <c:pt idx="224" formatCode="#,##0_);[Red]\(#,##0\)">
                  <c:v>3086130753</c:v>
                </c:pt>
                <c:pt idx="225" formatCode="#,##0_);[Red]\(#,##0\)">
                  <c:v>3179726612</c:v>
                </c:pt>
                <c:pt idx="226" formatCode="#,##0_);[Red]\(#,##0\)">
                  <c:v>3299243007</c:v>
                </c:pt>
                <c:pt idx="227" formatCode="#,##0_);[Red]\(#,##0\)">
                  <c:v>3366040319</c:v>
                </c:pt>
                <c:pt idx="228" formatCode="#,##0_);[Red]\(#,##0\)">
                  <c:v>3471665714</c:v>
                </c:pt>
                <c:pt idx="229" formatCode="#,##0_);[Red]\(#,##0\)">
                  <c:v>3574529955</c:v>
                </c:pt>
                <c:pt idx="230" formatCode="#,##0_);[Red]\(#,##0\)">
                  <c:v>3658522341</c:v>
                </c:pt>
                <c:pt idx="231" formatCode="#,##0_);[Red]\(#,##0\)">
                  <c:v>3776711651</c:v>
                </c:pt>
                <c:pt idx="232" formatCode="#,##0_);[Red]\(#,##0\)">
                  <c:v>3834677521</c:v>
                </c:pt>
                <c:pt idx="233" formatCode="#,##0_);[Red]\(#,##0\)">
                  <c:v>3816042672</c:v>
                </c:pt>
                <c:pt idx="234" formatCode="#,##0_);[Red]\(#,##0\)">
                  <c:v>3808308309</c:v>
                </c:pt>
                <c:pt idx="235" formatCode="#,##0_);[Red]\(#,##0\)">
                  <c:v>3822024227</c:v>
                </c:pt>
                <c:pt idx="236" formatCode="#,##0_);[Red]\(#,##0\)">
                  <c:v>3846379281</c:v>
                </c:pt>
                <c:pt idx="237" formatCode="#,##0_);[Red]\(#,##0\)">
                  <c:v>3871477315</c:v>
                </c:pt>
                <c:pt idx="238" formatCode="#,##0_);[Red]\(#,##0\)">
                  <c:v>3863000839</c:v>
                </c:pt>
                <c:pt idx="239" formatCode="#,##0_);[Red]\(#,##0\)">
                  <c:v>3898512246</c:v>
                </c:pt>
                <c:pt idx="240" formatCode="#,##0_);[Red]\(#,##0\)">
                  <c:v>3899857406</c:v>
                </c:pt>
                <c:pt idx="241" formatCode="#,##0_);[Red]\(#,##0\)">
                  <c:v>3894536672</c:v>
                </c:pt>
                <c:pt idx="242" formatCode="#,##0_);[Red]\(#,##0\)">
                  <c:v>3891392667</c:v>
                </c:pt>
                <c:pt idx="243" formatCode="#,##0_);[Red]\(#,##0\)">
                  <c:v>3898253177</c:v>
                </c:pt>
                <c:pt idx="244" formatCode="#,##0_);[Red]\(#,##0\)">
                  <c:v>3891746931</c:v>
                </c:pt>
                <c:pt idx="245" formatCode="#,##0_);[Red]\(#,##0\)">
                  <c:v>3872301462</c:v>
                </c:pt>
                <c:pt idx="246" formatCode="#,##0_);[Red]\(#,##0\)">
                  <c:v>3900406941</c:v>
                </c:pt>
                <c:pt idx="247" formatCode="#,##0_);[Red]\(#,##0\)">
                  <c:v>3863965069</c:v>
                </c:pt>
                <c:pt idx="248" formatCode="#,##0_);[Red]\(#,##0\)">
                  <c:v>3843310773</c:v>
                </c:pt>
                <c:pt idx="249" formatCode="#,##0_);[Red]\(#,##0\)">
                  <c:v>3779843941</c:v>
                </c:pt>
                <c:pt idx="250" formatCode="#,##0_);[Red]\(#,##0\)">
                  <c:v>3757622573</c:v>
                </c:pt>
                <c:pt idx="251" formatCode="#,##0_);[Red]\(#,##0\)">
                  <c:v>3721495965</c:v>
                </c:pt>
                <c:pt idx="252" formatCode="#,##0_);[Red]\(#,##0\)">
                  <c:v>3663389761</c:v>
                </c:pt>
                <c:pt idx="253" formatCode="#,##0_);[Red]\(#,##0\)">
                  <c:v>3638745725</c:v>
                </c:pt>
                <c:pt idx="254" formatCode="#,##0_);[Red]\(#,##0\)">
                  <c:v>3606628287</c:v>
                </c:pt>
                <c:pt idx="255" formatCode="#,##0_);[Red]\(#,##0\)">
                  <c:v>3548597813</c:v>
                </c:pt>
                <c:pt idx="256" formatCode="#,##0_);[Red]\(#,##0\)">
                  <c:v>3522159158</c:v>
                </c:pt>
                <c:pt idx="257" formatCode="#,##0_);[Red]\(#,##0\)">
                  <c:v>3510075463</c:v>
                </c:pt>
                <c:pt idx="258" formatCode="#,##0_);[Red]\(#,##0\)">
                  <c:v>3456152338</c:v>
                </c:pt>
                <c:pt idx="259" formatCode="#,##0_);[Red]\(#,##0\)">
                  <c:v>3465938597</c:v>
                </c:pt>
                <c:pt idx="260" formatCode="#,##0_);[Red]\(#,##0\)">
                  <c:v>3458002139</c:v>
                </c:pt>
                <c:pt idx="261" formatCode="#,##0_);[Red]\(#,##0\)">
                  <c:v>3467182491</c:v>
                </c:pt>
                <c:pt idx="262" formatCode="#,##0_);[Red]\(#,##0\)">
                  <c:v>3452530816</c:v>
                </c:pt>
                <c:pt idx="263" formatCode="#,##0_);[Red]\(#,##0\)">
                  <c:v>3461296494</c:v>
                </c:pt>
                <c:pt idx="264" formatCode="#,##0_);[Red]\(#,##0\)">
                  <c:v>3486151329</c:v>
                </c:pt>
                <c:pt idx="265" formatCode="#,##0_);[Red]\(#,##0\)">
                  <c:v>3478381852</c:v>
                </c:pt>
                <c:pt idx="266" formatCode="#,##0_);[Red]\(#,##0\)">
                  <c:v>3456252736</c:v>
                </c:pt>
                <c:pt idx="267" formatCode="#,##0_);[Red]\(#,##0\)">
                  <c:v>3414430693</c:v>
                </c:pt>
                <c:pt idx="268" formatCode="#,##0_);[Red]\(#,##0\)">
                  <c:v>3372512749</c:v>
                </c:pt>
                <c:pt idx="269" formatCode="#,##0_);[Red]\(#,##0\)">
                  <c:v>3332778397</c:v>
                </c:pt>
                <c:pt idx="270" formatCode="#,##0_);[Red]\(#,##0\)">
                  <c:v>3303422910</c:v>
                </c:pt>
                <c:pt idx="271" formatCode="#,##0_);[Red]\(#,##0\)">
                  <c:v>3298044826</c:v>
                </c:pt>
                <c:pt idx="272" formatCode="#,##0_);[Red]\(#,##0\)">
                  <c:v>3281518040</c:v>
                </c:pt>
                <c:pt idx="273" formatCode="#,##0_);[Red]\(#,##0\)">
                  <c:v>3262722093</c:v>
                </c:pt>
                <c:pt idx="274" formatCode="#,##0_);[Red]\(#,##0\)">
                  <c:v>3265292769</c:v>
                </c:pt>
                <c:pt idx="275" formatCode="#,##0_);[Red]\(#,##0\)">
                  <c:v>3254178801.4239998</c:v>
                </c:pt>
                <c:pt idx="276" formatCode="#,##0_);[Red]\(#,##0\)">
                  <c:v>3271507334.4239998</c:v>
                </c:pt>
                <c:pt idx="277" formatCode="#,##0_);[Red]\(#,##0\)">
                  <c:v>3305591665.4239998</c:v>
                </c:pt>
                <c:pt idx="278" formatCode="#,##0_);[Red]\(#,##0\)">
                  <c:v>3325288916.0217986</c:v>
                </c:pt>
                <c:pt idx="279" formatCode="#,##0_);[Red]\(#,##0\)">
                  <c:v>3419864455.0217991</c:v>
                </c:pt>
                <c:pt idx="280" formatCode="#,##0_);[Red]\(#,##0\)">
                  <c:v>3512497882.0217991</c:v>
                </c:pt>
                <c:pt idx="281" formatCode="#,##0_);[Red]\(#,##0\)">
                  <c:v>3575200911.0217991</c:v>
                </c:pt>
                <c:pt idx="282" formatCode="#,##0_);[Red]\(#,##0\)">
                  <c:v>3674994815.0217991</c:v>
                </c:pt>
                <c:pt idx="283" formatCode="#,##0_);[Red]\(#,##0\)">
                  <c:v>3723682661.0217991</c:v>
                </c:pt>
                <c:pt idx="284" formatCode="#,##0_);[Red]\(#,##0\)">
                  <c:v>3757340845.0217991</c:v>
                </c:pt>
                <c:pt idx="285" formatCode="#,##0_);[Red]\(#,##0\)">
                  <c:v>3821999784.0217991</c:v>
                </c:pt>
                <c:pt idx="286" formatCode="#,##0_);[Red]\(#,##0\)">
                  <c:v>3887064724.0217991</c:v>
                </c:pt>
                <c:pt idx="287" formatCode="#,##0_);[Red]\(#,##0\)">
                  <c:v>3972591192.5977988</c:v>
                </c:pt>
                <c:pt idx="288" formatCode="#,##0_);[Red]\(#,##0\)">
                  <c:v>4049220318.5977988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643-4BAF-96C4-298D30175087}"/>
            </c:ext>
          </c:extLst>
        </c:ser>
        <c:ser>
          <c:idx val="3"/>
          <c:order val="3"/>
          <c:spPr>
            <a:ln w="19050" cap="rnd">
              <a:solidFill>
                <a:srgbClr val="002060"/>
              </a:solidFill>
              <a:round/>
            </a:ln>
            <a:effectLst/>
          </c:spPr>
          <c:marker>
            <c:symbol val="none"/>
          </c:marker>
          <c:dLbls>
            <c:delete val="1"/>
          </c:dLbls>
          <c:cat>
            <c:numRef>
              <c:f>big4_r12!$A$2:$A$310</c:f>
              <c:numCache>
                <c:formatCode>mmm\-yy</c:formatCode>
                <c:ptCount val="309"/>
                <c:pt idx="0">
                  <c:v>35796</c:v>
                </c:pt>
                <c:pt idx="1">
                  <c:v>35827</c:v>
                </c:pt>
                <c:pt idx="2">
                  <c:v>35855</c:v>
                </c:pt>
                <c:pt idx="3">
                  <c:v>35886</c:v>
                </c:pt>
                <c:pt idx="4">
                  <c:v>35916</c:v>
                </c:pt>
                <c:pt idx="5">
                  <c:v>35947</c:v>
                </c:pt>
                <c:pt idx="6">
                  <c:v>35977</c:v>
                </c:pt>
                <c:pt idx="7">
                  <c:v>36008</c:v>
                </c:pt>
                <c:pt idx="8">
                  <c:v>36039</c:v>
                </c:pt>
                <c:pt idx="9">
                  <c:v>36069</c:v>
                </c:pt>
                <c:pt idx="10">
                  <c:v>36100</c:v>
                </c:pt>
                <c:pt idx="11">
                  <c:v>36130</c:v>
                </c:pt>
                <c:pt idx="12">
                  <c:v>36161</c:v>
                </c:pt>
                <c:pt idx="13">
                  <c:v>36192</c:v>
                </c:pt>
                <c:pt idx="14">
                  <c:v>36220</c:v>
                </c:pt>
                <c:pt idx="15">
                  <c:v>36251</c:v>
                </c:pt>
                <c:pt idx="16">
                  <c:v>36281</c:v>
                </c:pt>
                <c:pt idx="17">
                  <c:v>36312</c:v>
                </c:pt>
                <c:pt idx="18">
                  <c:v>36342</c:v>
                </c:pt>
                <c:pt idx="19">
                  <c:v>36373</c:v>
                </c:pt>
                <c:pt idx="20">
                  <c:v>36404</c:v>
                </c:pt>
                <c:pt idx="21">
                  <c:v>36434</c:v>
                </c:pt>
                <c:pt idx="22">
                  <c:v>36465</c:v>
                </c:pt>
                <c:pt idx="23">
                  <c:v>36495</c:v>
                </c:pt>
                <c:pt idx="24">
                  <c:v>36526</c:v>
                </c:pt>
                <c:pt idx="25">
                  <c:v>36557</c:v>
                </c:pt>
                <c:pt idx="26">
                  <c:v>36586</c:v>
                </c:pt>
                <c:pt idx="27">
                  <c:v>36617</c:v>
                </c:pt>
                <c:pt idx="28">
                  <c:v>36647</c:v>
                </c:pt>
                <c:pt idx="29">
                  <c:v>36678</c:v>
                </c:pt>
                <c:pt idx="30">
                  <c:v>36708</c:v>
                </c:pt>
                <c:pt idx="31">
                  <c:v>36739</c:v>
                </c:pt>
                <c:pt idx="32">
                  <c:v>36770</c:v>
                </c:pt>
                <c:pt idx="33">
                  <c:v>36800</c:v>
                </c:pt>
                <c:pt idx="34">
                  <c:v>36831</c:v>
                </c:pt>
                <c:pt idx="35">
                  <c:v>36861</c:v>
                </c:pt>
                <c:pt idx="36">
                  <c:v>36892</c:v>
                </c:pt>
                <c:pt idx="37">
                  <c:v>36923</c:v>
                </c:pt>
                <c:pt idx="38">
                  <c:v>36951</c:v>
                </c:pt>
                <c:pt idx="39">
                  <c:v>36982</c:v>
                </c:pt>
                <c:pt idx="40">
                  <c:v>37012</c:v>
                </c:pt>
                <c:pt idx="41">
                  <c:v>37043</c:v>
                </c:pt>
                <c:pt idx="42">
                  <c:v>37073</c:v>
                </c:pt>
                <c:pt idx="43">
                  <c:v>37104</c:v>
                </c:pt>
                <c:pt idx="44">
                  <c:v>37135</c:v>
                </c:pt>
                <c:pt idx="45">
                  <c:v>37165</c:v>
                </c:pt>
                <c:pt idx="46">
                  <c:v>37196</c:v>
                </c:pt>
                <c:pt idx="47">
                  <c:v>37226</c:v>
                </c:pt>
                <c:pt idx="48">
                  <c:v>37257</c:v>
                </c:pt>
                <c:pt idx="49">
                  <c:v>37288</c:v>
                </c:pt>
                <c:pt idx="50">
                  <c:v>37316</c:v>
                </c:pt>
                <c:pt idx="51">
                  <c:v>37347</c:v>
                </c:pt>
                <c:pt idx="52">
                  <c:v>37377</c:v>
                </c:pt>
                <c:pt idx="53">
                  <c:v>37408</c:v>
                </c:pt>
                <c:pt idx="54">
                  <c:v>37438</c:v>
                </c:pt>
                <c:pt idx="55">
                  <c:v>37469</c:v>
                </c:pt>
                <c:pt idx="56">
                  <c:v>37500</c:v>
                </c:pt>
                <c:pt idx="57">
                  <c:v>37530</c:v>
                </c:pt>
                <c:pt idx="58">
                  <c:v>37561</c:v>
                </c:pt>
                <c:pt idx="59">
                  <c:v>37591</c:v>
                </c:pt>
                <c:pt idx="60">
                  <c:v>37622</c:v>
                </c:pt>
                <c:pt idx="61">
                  <c:v>37653</c:v>
                </c:pt>
                <c:pt idx="62">
                  <c:v>37681</c:v>
                </c:pt>
                <c:pt idx="63">
                  <c:v>37712</c:v>
                </c:pt>
                <c:pt idx="64">
                  <c:v>37742</c:v>
                </c:pt>
                <c:pt idx="65">
                  <c:v>37773</c:v>
                </c:pt>
                <c:pt idx="66">
                  <c:v>37803</c:v>
                </c:pt>
                <c:pt idx="67">
                  <c:v>37834</c:v>
                </c:pt>
                <c:pt idx="68">
                  <c:v>37865</c:v>
                </c:pt>
                <c:pt idx="69">
                  <c:v>37895</c:v>
                </c:pt>
                <c:pt idx="70">
                  <c:v>37926</c:v>
                </c:pt>
                <c:pt idx="71">
                  <c:v>37956</c:v>
                </c:pt>
                <c:pt idx="72">
                  <c:v>37987</c:v>
                </c:pt>
                <c:pt idx="73">
                  <c:v>38018</c:v>
                </c:pt>
                <c:pt idx="74">
                  <c:v>38047</c:v>
                </c:pt>
                <c:pt idx="75">
                  <c:v>38078</c:v>
                </c:pt>
                <c:pt idx="76">
                  <c:v>38108</c:v>
                </c:pt>
                <c:pt idx="77">
                  <c:v>38139</c:v>
                </c:pt>
                <c:pt idx="78">
                  <c:v>38169</c:v>
                </c:pt>
                <c:pt idx="79">
                  <c:v>38200</c:v>
                </c:pt>
                <c:pt idx="80">
                  <c:v>38231</c:v>
                </c:pt>
                <c:pt idx="81">
                  <c:v>38261</c:v>
                </c:pt>
                <c:pt idx="82">
                  <c:v>38292</c:v>
                </c:pt>
                <c:pt idx="83">
                  <c:v>38322</c:v>
                </c:pt>
                <c:pt idx="84">
                  <c:v>38353</c:v>
                </c:pt>
                <c:pt idx="85">
                  <c:v>38384</c:v>
                </c:pt>
                <c:pt idx="86">
                  <c:v>38412</c:v>
                </c:pt>
                <c:pt idx="87">
                  <c:v>38443</c:v>
                </c:pt>
                <c:pt idx="88">
                  <c:v>38473</c:v>
                </c:pt>
                <c:pt idx="89">
                  <c:v>38504</c:v>
                </c:pt>
                <c:pt idx="90">
                  <c:v>38534</c:v>
                </c:pt>
                <c:pt idx="91">
                  <c:v>38565</c:v>
                </c:pt>
                <c:pt idx="92">
                  <c:v>38596</c:v>
                </c:pt>
                <c:pt idx="93">
                  <c:v>38626</c:v>
                </c:pt>
                <c:pt idx="94">
                  <c:v>38657</c:v>
                </c:pt>
                <c:pt idx="95">
                  <c:v>38687</c:v>
                </c:pt>
                <c:pt idx="96">
                  <c:v>38718</c:v>
                </c:pt>
                <c:pt idx="97">
                  <c:v>38749</c:v>
                </c:pt>
                <c:pt idx="98">
                  <c:v>38777</c:v>
                </c:pt>
                <c:pt idx="99">
                  <c:v>38808</c:v>
                </c:pt>
                <c:pt idx="100">
                  <c:v>38838</c:v>
                </c:pt>
                <c:pt idx="101">
                  <c:v>38869</c:v>
                </c:pt>
                <c:pt idx="102">
                  <c:v>38899</c:v>
                </c:pt>
                <c:pt idx="103">
                  <c:v>38930</c:v>
                </c:pt>
                <c:pt idx="104">
                  <c:v>38961</c:v>
                </c:pt>
                <c:pt idx="105">
                  <c:v>38991</c:v>
                </c:pt>
                <c:pt idx="106">
                  <c:v>39022</c:v>
                </c:pt>
                <c:pt idx="107">
                  <c:v>39052</c:v>
                </c:pt>
                <c:pt idx="108">
                  <c:v>39083</c:v>
                </c:pt>
                <c:pt idx="109">
                  <c:v>39114</c:v>
                </c:pt>
                <c:pt idx="110">
                  <c:v>39142</c:v>
                </c:pt>
                <c:pt idx="111">
                  <c:v>39173</c:v>
                </c:pt>
                <c:pt idx="112">
                  <c:v>39203</c:v>
                </c:pt>
                <c:pt idx="113">
                  <c:v>39234</c:v>
                </c:pt>
                <c:pt idx="114">
                  <c:v>39264</c:v>
                </c:pt>
                <c:pt idx="115">
                  <c:v>39295</c:v>
                </c:pt>
                <c:pt idx="116">
                  <c:v>39326</c:v>
                </c:pt>
                <c:pt idx="117">
                  <c:v>39356</c:v>
                </c:pt>
                <c:pt idx="118">
                  <c:v>39387</c:v>
                </c:pt>
                <c:pt idx="119">
                  <c:v>39417</c:v>
                </c:pt>
                <c:pt idx="120">
                  <c:v>39448</c:v>
                </c:pt>
                <c:pt idx="121">
                  <c:v>39479</c:v>
                </c:pt>
                <c:pt idx="122">
                  <c:v>39508</c:v>
                </c:pt>
                <c:pt idx="123">
                  <c:v>39539</c:v>
                </c:pt>
                <c:pt idx="124">
                  <c:v>39569</c:v>
                </c:pt>
                <c:pt idx="125">
                  <c:v>39600</c:v>
                </c:pt>
                <c:pt idx="126">
                  <c:v>39630</c:v>
                </c:pt>
                <c:pt idx="127">
                  <c:v>39661</c:v>
                </c:pt>
                <c:pt idx="128">
                  <c:v>39692</c:v>
                </c:pt>
                <c:pt idx="129">
                  <c:v>39722</c:v>
                </c:pt>
                <c:pt idx="130">
                  <c:v>39753</c:v>
                </c:pt>
                <c:pt idx="131">
                  <c:v>39783</c:v>
                </c:pt>
                <c:pt idx="132">
                  <c:v>39814</c:v>
                </c:pt>
                <c:pt idx="133">
                  <c:v>39845</c:v>
                </c:pt>
                <c:pt idx="134">
                  <c:v>39873</c:v>
                </c:pt>
                <c:pt idx="135">
                  <c:v>39904</c:v>
                </c:pt>
                <c:pt idx="136">
                  <c:v>39934</c:v>
                </c:pt>
                <c:pt idx="137">
                  <c:v>39965</c:v>
                </c:pt>
                <c:pt idx="138">
                  <c:v>39995</c:v>
                </c:pt>
                <c:pt idx="139">
                  <c:v>40026</c:v>
                </c:pt>
                <c:pt idx="140">
                  <c:v>40057</c:v>
                </c:pt>
                <c:pt idx="141">
                  <c:v>40087</c:v>
                </c:pt>
                <c:pt idx="142">
                  <c:v>40118</c:v>
                </c:pt>
                <c:pt idx="143">
                  <c:v>40148</c:v>
                </c:pt>
                <c:pt idx="144">
                  <c:v>40179</c:v>
                </c:pt>
                <c:pt idx="145">
                  <c:v>40210</c:v>
                </c:pt>
                <c:pt idx="146">
                  <c:v>40238</c:v>
                </c:pt>
                <c:pt idx="147">
                  <c:v>40269</c:v>
                </c:pt>
                <c:pt idx="148">
                  <c:v>40299</c:v>
                </c:pt>
                <c:pt idx="149">
                  <c:v>40330</c:v>
                </c:pt>
                <c:pt idx="150">
                  <c:v>40360</c:v>
                </c:pt>
                <c:pt idx="151">
                  <c:v>40391</c:v>
                </c:pt>
                <c:pt idx="152">
                  <c:v>40422</c:v>
                </c:pt>
                <c:pt idx="153">
                  <c:v>40452</c:v>
                </c:pt>
                <c:pt idx="154">
                  <c:v>40483</c:v>
                </c:pt>
                <c:pt idx="155">
                  <c:v>40513</c:v>
                </c:pt>
                <c:pt idx="156">
                  <c:v>40544</c:v>
                </c:pt>
                <c:pt idx="157">
                  <c:v>40575</c:v>
                </c:pt>
                <c:pt idx="158">
                  <c:v>40603</c:v>
                </c:pt>
                <c:pt idx="159">
                  <c:v>40634</c:v>
                </c:pt>
                <c:pt idx="160">
                  <c:v>40664</c:v>
                </c:pt>
                <c:pt idx="161">
                  <c:v>40695</c:v>
                </c:pt>
                <c:pt idx="162">
                  <c:v>40725</c:v>
                </c:pt>
                <c:pt idx="163">
                  <c:v>40756</c:v>
                </c:pt>
                <c:pt idx="164">
                  <c:v>40787</c:v>
                </c:pt>
                <c:pt idx="165">
                  <c:v>40817</c:v>
                </c:pt>
                <c:pt idx="166">
                  <c:v>40848</c:v>
                </c:pt>
                <c:pt idx="167">
                  <c:v>40878</c:v>
                </c:pt>
                <c:pt idx="168">
                  <c:v>40909</c:v>
                </c:pt>
                <c:pt idx="169">
                  <c:v>40940</c:v>
                </c:pt>
                <c:pt idx="170">
                  <c:v>40969</c:v>
                </c:pt>
                <c:pt idx="171">
                  <c:v>41000</c:v>
                </c:pt>
                <c:pt idx="172">
                  <c:v>41030</c:v>
                </c:pt>
                <c:pt idx="173">
                  <c:v>41061</c:v>
                </c:pt>
                <c:pt idx="174">
                  <c:v>41091</c:v>
                </c:pt>
                <c:pt idx="175">
                  <c:v>41122</c:v>
                </c:pt>
                <c:pt idx="176">
                  <c:v>41153</c:v>
                </c:pt>
                <c:pt idx="177">
                  <c:v>41183</c:v>
                </c:pt>
                <c:pt idx="178">
                  <c:v>41214</c:v>
                </c:pt>
                <c:pt idx="179">
                  <c:v>41244</c:v>
                </c:pt>
                <c:pt idx="180">
                  <c:v>41275</c:v>
                </c:pt>
                <c:pt idx="181">
                  <c:v>41306</c:v>
                </c:pt>
                <c:pt idx="182">
                  <c:v>41334</c:v>
                </c:pt>
                <c:pt idx="183">
                  <c:v>41365</c:v>
                </c:pt>
                <c:pt idx="184">
                  <c:v>41395</c:v>
                </c:pt>
                <c:pt idx="185">
                  <c:v>41426</c:v>
                </c:pt>
                <c:pt idx="186">
                  <c:v>41456</c:v>
                </c:pt>
                <c:pt idx="187">
                  <c:v>41487</c:v>
                </c:pt>
                <c:pt idx="188">
                  <c:v>41518</c:v>
                </c:pt>
                <c:pt idx="189">
                  <c:v>41548</c:v>
                </c:pt>
                <c:pt idx="190">
                  <c:v>41579</c:v>
                </c:pt>
                <c:pt idx="191">
                  <c:v>41609</c:v>
                </c:pt>
                <c:pt idx="192">
                  <c:v>41640</c:v>
                </c:pt>
                <c:pt idx="193">
                  <c:v>41671</c:v>
                </c:pt>
                <c:pt idx="194">
                  <c:v>41699</c:v>
                </c:pt>
                <c:pt idx="195">
                  <c:v>41730</c:v>
                </c:pt>
                <c:pt idx="196">
                  <c:v>41760</c:v>
                </c:pt>
                <c:pt idx="197">
                  <c:v>41791</c:v>
                </c:pt>
                <c:pt idx="198">
                  <c:v>41821</c:v>
                </c:pt>
                <c:pt idx="199">
                  <c:v>41852</c:v>
                </c:pt>
                <c:pt idx="200">
                  <c:v>41883</c:v>
                </c:pt>
                <c:pt idx="201">
                  <c:v>41913</c:v>
                </c:pt>
                <c:pt idx="202">
                  <c:v>41944</c:v>
                </c:pt>
                <c:pt idx="203">
                  <c:v>41974</c:v>
                </c:pt>
                <c:pt idx="204">
                  <c:v>42005</c:v>
                </c:pt>
                <c:pt idx="205">
                  <c:v>42036</c:v>
                </c:pt>
                <c:pt idx="206">
                  <c:v>42064</c:v>
                </c:pt>
                <c:pt idx="207">
                  <c:v>42095</c:v>
                </c:pt>
                <c:pt idx="208">
                  <c:v>42125</c:v>
                </c:pt>
                <c:pt idx="209">
                  <c:v>42156</c:v>
                </c:pt>
                <c:pt idx="210">
                  <c:v>42186</c:v>
                </c:pt>
                <c:pt idx="211">
                  <c:v>42217</c:v>
                </c:pt>
                <c:pt idx="212">
                  <c:v>42248</c:v>
                </c:pt>
                <c:pt idx="213">
                  <c:v>42278</c:v>
                </c:pt>
                <c:pt idx="214">
                  <c:v>42309</c:v>
                </c:pt>
                <c:pt idx="215">
                  <c:v>42339</c:v>
                </c:pt>
                <c:pt idx="216">
                  <c:v>42370</c:v>
                </c:pt>
                <c:pt idx="217">
                  <c:v>42401</c:v>
                </c:pt>
                <c:pt idx="218">
                  <c:v>42430</c:v>
                </c:pt>
                <c:pt idx="219">
                  <c:v>42461</c:v>
                </c:pt>
                <c:pt idx="220">
                  <c:v>42491</c:v>
                </c:pt>
                <c:pt idx="221">
                  <c:v>42522</c:v>
                </c:pt>
                <c:pt idx="222">
                  <c:v>42552</c:v>
                </c:pt>
                <c:pt idx="223">
                  <c:v>42583</c:v>
                </c:pt>
                <c:pt idx="224">
                  <c:v>42614</c:v>
                </c:pt>
                <c:pt idx="225">
                  <c:v>42644</c:v>
                </c:pt>
                <c:pt idx="226">
                  <c:v>42675</c:v>
                </c:pt>
                <c:pt idx="227">
                  <c:v>42705</c:v>
                </c:pt>
                <c:pt idx="228">
                  <c:v>42736</c:v>
                </c:pt>
                <c:pt idx="229">
                  <c:v>42767</c:v>
                </c:pt>
                <c:pt idx="230">
                  <c:v>42795</c:v>
                </c:pt>
                <c:pt idx="231">
                  <c:v>42826</c:v>
                </c:pt>
                <c:pt idx="232">
                  <c:v>42856</c:v>
                </c:pt>
                <c:pt idx="233">
                  <c:v>42887</c:v>
                </c:pt>
                <c:pt idx="234">
                  <c:v>42917</c:v>
                </c:pt>
                <c:pt idx="235">
                  <c:v>42948</c:v>
                </c:pt>
                <c:pt idx="236">
                  <c:v>42979</c:v>
                </c:pt>
                <c:pt idx="237">
                  <c:v>43009</c:v>
                </c:pt>
                <c:pt idx="238">
                  <c:v>43040</c:v>
                </c:pt>
                <c:pt idx="239">
                  <c:v>43070</c:v>
                </c:pt>
                <c:pt idx="240">
                  <c:v>43101</c:v>
                </c:pt>
                <c:pt idx="241">
                  <c:v>43132</c:v>
                </c:pt>
                <c:pt idx="242">
                  <c:v>43160</c:v>
                </c:pt>
                <c:pt idx="243">
                  <c:v>43191</c:v>
                </c:pt>
                <c:pt idx="244">
                  <c:v>43221</c:v>
                </c:pt>
                <c:pt idx="245">
                  <c:v>43252</c:v>
                </c:pt>
                <c:pt idx="246">
                  <c:v>43282</c:v>
                </c:pt>
                <c:pt idx="247">
                  <c:v>43313</c:v>
                </c:pt>
                <c:pt idx="248">
                  <c:v>43344</c:v>
                </c:pt>
                <c:pt idx="249">
                  <c:v>43374</c:v>
                </c:pt>
                <c:pt idx="250">
                  <c:v>43405</c:v>
                </c:pt>
                <c:pt idx="251">
                  <c:v>43435</c:v>
                </c:pt>
                <c:pt idx="252">
                  <c:v>43466</c:v>
                </c:pt>
                <c:pt idx="253">
                  <c:v>43497</c:v>
                </c:pt>
                <c:pt idx="254">
                  <c:v>43525</c:v>
                </c:pt>
                <c:pt idx="255">
                  <c:v>43556</c:v>
                </c:pt>
                <c:pt idx="256">
                  <c:v>43586</c:v>
                </c:pt>
                <c:pt idx="257">
                  <c:v>43617</c:v>
                </c:pt>
                <c:pt idx="258">
                  <c:v>43647</c:v>
                </c:pt>
                <c:pt idx="259">
                  <c:v>43678</c:v>
                </c:pt>
                <c:pt idx="260">
                  <c:v>43709</c:v>
                </c:pt>
                <c:pt idx="261">
                  <c:v>43739</c:v>
                </c:pt>
                <c:pt idx="262">
                  <c:v>43770</c:v>
                </c:pt>
                <c:pt idx="263">
                  <c:v>43800</c:v>
                </c:pt>
                <c:pt idx="264">
                  <c:v>43831</c:v>
                </c:pt>
                <c:pt idx="265">
                  <c:v>43862</c:v>
                </c:pt>
                <c:pt idx="266">
                  <c:v>43891</c:v>
                </c:pt>
                <c:pt idx="267">
                  <c:v>43922</c:v>
                </c:pt>
                <c:pt idx="268">
                  <c:v>43952</c:v>
                </c:pt>
                <c:pt idx="269">
                  <c:v>43983</c:v>
                </c:pt>
                <c:pt idx="270">
                  <c:v>44013</c:v>
                </c:pt>
                <c:pt idx="271">
                  <c:v>44044</c:v>
                </c:pt>
                <c:pt idx="272">
                  <c:v>44075</c:v>
                </c:pt>
                <c:pt idx="273">
                  <c:v>44105</c:v>
                </c:pt>
                <c:pt idx="274">
                  <c:v>44136</c:v>
                </c:pt>
                <c:pt idx="275">
                  <c:v>44166</c:v>
                </c:pt>
                <c:pt idx="276">
                  <c:v>44197</c:v>
                </c:pt>
                <c:pt idx="277">
                  <c:v>44228</c:v>
                </c:pt>
                <c:pt idx="278">
                  <c:v>44256</c:v>
                </c:pt>
                <c:pt idx="279">
                  <c:v>44287</c:v>
                </c:pt>
                <c:pt idx="280">
                  <c:v>44317</c:v>
                </c:pt>
                <c:pt idx="281">
                  <c:v>44348</c:v>
                </c:pt>
                <c:pt idx="282">
                  <c:v>44378</c:v>
                </c:pt>
                <c:pt idx="283">
                  <c:v>44409</c:v>
                </c:pt>
                <c:pt idx="284">
                  <c:v>44440</c:v>
                </c:pt>
                <c:pt idx="285">
                  <c:v>44470</c:v>
                </c:pt>
                <c:pt idx="286">
                  <c:v>44501</c:v>
                </c:pt>
                <c:pt idx="287">
                  <c:v>44531</c:v>
                </c:pt>
                <c:pt idx="288">
                  <c:v>44562</c:v>
                </c:pt>
                <c:pt idx="289">
                  <c:v>44593</c:v>
                </c:pt>
                <c:pt idx="290">
                  <c:v>44621</c:v>
                </c:pt>
                <c:pt idx="291">
                  <c:v>44652</c:v>
                </c:pt>
                <c:pt idx="292">
                  <c:v>44682</c:v>
                </c:pt>
                <c:pt idx="293">
                  <c:v>44713</c:v>
                </c:pt>
                <c:pt idx="294">
                  <c:v>44743</c:v>
                </c:pt>
                <c:pt idx="295">
                  <c:v>44774</c:v>
                </c:pt>
                <c:pt idx="296">
                  <c:v>44805</c:v>
                </c:pt>
                <c:pt idx="297">
                  <c:v>44835</c:v>
                </c:pt>
                <c:pt idx="298">
                  <c:v>44866</c:v>
                </c:pt>
                <c:pt idx="299">
                  <c:v>44896</c:v>
                </c:pt>
                <c:pt idx="300">
                  <c:v>44927</c:v>
                </c:pt>
                <c:pt idx="301">
                  <c:v>44958</c:v>
                </c:pt>
                <c:pt idx="302">
                  <c:v>44986</c:v>
                </c:pt>
                <c:pt idx="303">
                  <c:v>45017</c:v>
                </c:pt>
                <c:pt idx="304">
                  <c:v>45047</c:v>
                </c:pt>
                <c:pt idx="305">
                  <c:v>45078</c:v>
                </c:pt>
                <c:pt idx="306">
                  <c:v>45108</c:v>
                </c:pt>
                <c:pt idx="307">
                  <c:v>45139</c:v>
                </c:pt>
                <c:pt idx="308">
                  <c:v>45170</c:v>
                </c:pt>
              </c:numCache>
            </c:numRef>
          </c:cat>
          <c:val>
            <c:numRef>
              <c:f>big4_r12!$M$2:$M$310</c:f>
              <c:numCache>
                <c:formatCode>General</c:formatCode>
                <c:ptCount val="309"/>
                <c:pt idx="289" formatCode="#,##0_);[Red]\(#,##0\)">
                  <c:v>4086140473.5977988</c:v>
                </c:pt>
                <c:pt idx="290" formatCode="#,##0_);[Red]\(#,##0\)">
                  <c:v>4148275824</c:v>
                </c:pt>
                <c:pt idx="291" formatCode="#,##0_);[Red]\(#,##0\)">
                  <c:v>4199166488</c:v>
                </c:pt>
                <c:pt idx="292" formatCode="#,##0_);[Red]\(#,##0\)">
                  <c:v>4230193803</c:v>
                </c:pt>
                <c:pt idx="293" formatCode="#,##0_);[Red]\(#,##0\)">
                  <c:v>4301517885</c:v>
                </c:pt>
                <c:pt idx="294" formatCode="#,##0_);[Red]\(#,##0\)">
                  <c:v>4327290944</c:v>
                </c:pt>
                <c:pt idx="295" formatCode="#,##0_);[Red]\(#,##0\)">
                  <c:v>4376280083</c:v>
                </c:pt>
                <c:pt idx="296" formatCode="#,##0_);[Red]\(#,##0\)">
                  <c:v>4458946581</c:v>
                </c:pt>
                <c:pt idx="297" formatCode="#,##0_);[Red]\(#,##0\)">
                  <c:v>4508587725</c:v>
                </c:pt>
                <c:pt idx="298" formatCode="#,##0_);[Red]\(#,##0\)">
                  <c:v>4539934251</c:v>
                </c:pt>
                <c:pt idx="299" formatCode="#,##0_);[Red]\(#,##0\)">
                  <c:v>4544567564</c:v>
                </c:pt>
                <c:pt idx="300" formatCode="#,##0_);[Red]\(#,##0\)">
                  <c:v>4534256506</c:v>
                </c:pt>
                <c:pt idx="301" formatCode="#,##0_);[Red]\(#,##0\)">
                  <c:v>4570421607</c:v>
                </c:pt>
                <c:pt idx="302" formatCode="#,##0_);[Red]\(#,##0\)">
                  <c:v>4588094516</c:v>
                </c:pt>
                <c:pt idx="303" formatCode="#,##0_);[Red]\(#,##0\)">
                  <c:v>4579112152</c:v>
                </c:pt>
                <c:pt idx="304" formatCode="#,##0_);[Red]\(#,##0\)">
                  <c:v>4494187385</c:v>
                </c:pt>
                <c:pt idx="305" formatCode="#,##0_);[Red]\(#,##0\)">
                  <c:v>4413958566</c:v>
                </c:pt>
                <c:pt idx="306" formatCode="#,##0_);[Red]\(#,##0\)">
                  <c:v>4425329901</c:v>
                </c:pt>
                <c:pt idx="307" formatCode="#,##0_);[Red]\(#,##0\)">
                  <c:v>4410094452</c:v>
                </c:pt>
                <c:pt idx="308" formatCode="#,##0_);[Red]\(#,##0\)">
                  <c:v>4393008700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1643-4BAF-96C4-298D30175087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121223264"/>
        <c:axId val="121031760"/>
      </c:lineChart>
      <c:dateAx>
        <c:axId val="121223264"/>
        <c:scaling>
          <c:orientation val="minMax"/>
        </c:scaling>
        <c:delete val="0"/>
        <c:axPos val="b"/>
        <c:majorGridlines>
          <c:spPr>
            <a:ln w="3175" cap="flat" cmpd="sng" algn="ctr">
              <a:solidFill>
                <a:schemeClr val="tx1">
                  <a:lumMod val="15000"/>
                  <a:lumOff val="85000"/>
                  <a:alpha val="8000"/>
                </a:schemeClr>
              </a:solidFill>
              <a:prstDash val="sysDot"/>
              <a:round/>
            </a:ln>
            <a:effectLst/>
          </c:spPr>
        </c:majorGridlines>
        <c:numFmt formatCode="mmm\-yy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1031760"/>
        <c:crosses val="autoZero"/>
        <c:auto val="1"/>
        <c:lblOffset val="100"/>
        <c:baseTimeUnit val="months"/>
        <c:majorUnit val="12"/>
        <c:majorTimeUnit val="months"/>
        <c:minorUnit val="4"/>
      </c:dateAx>
      <c:valAx>
        <c:axId val="121031760"/>
        <c:scaling>
          <c:orientation val="minMax"/>
        </c:scaling>
        <c:delete val="0"/>
        <c:axPos val="r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sysDot"/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1223264"/>
        <c:crosses val="max"/>
        <c:crossBetween val="midCat"/>
        <c:dispUnits>
          <c:builtInUnit val="millions"/>
          <c:dispUnitsLbl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</c:dispUnitsLbl>
        </c:dispUnits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 i="0" baseline="0">
                <a:effectLst/>
              </a:rPr>
              <a:t>Severance Tax</a:t>
            </a:r>
            <a:r>
              <a:rPr lang="en-US" sz="1800" b="0" i="0" baseline="0">
                <a:effectLst/>
              </a:rPr>
              <a:t> ($mil)</a:t>
            </a:r>
            <a:endParaRPr lang="en-US" sz="200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1.4120667522464698E-2"/>
          <c:y val="0.13183342082239721"/>
          <c:w val="0.88980946701302899"/>
          <c:h val="0.72039162280261448"/>
        </c:manualLayout>
      </c:layout>
      <c:lineChart>
        <c:grouping val="standard"/>
        <c:varyColors val="0"/>
        <c:ser>
          <c:idx val="0"/>
          <c:order val="0"/>
          <c:spPr>
            <a:ln w="3175" cap="rnd">
              <a:solidFill>
                <a:schemeClr val="tx1">
                  <a:lumMod val="85000"/>
                  <a:alpha val="5000"/>
                </a:schemeClr>
              </a:solidFill>
              <a:round/>
            </a:ln>
            <a:effectLst/>
          </c:spPr>
          <c:marker>
            <c:symbol val="none"/>
          </c:marker>
          <c:dLbls>
            <c:delete val="1"/>
          </c:dLbls>
          <c:cat>
            <c:numRef>
              <c:f>big4_r12!$A$2:$A$310</c:f>
              <c:numCache>
                <c:formatCode>mmm\-yy</c:formatCode>
                <c:ptCount val="309"/>
                <c:pt idx="0">
                  <c:v>35796</c:v>
                </c:pt>
                <c:pt idx="1">
                  <c:v>35827</c:v>
                </c:pt>
                <c:pt idx="2">
                  <c:v>35855</c:v>
                </c:pt>
                <c:pt idx="3">
                  <c:v>35886</c:v>
                </c:pt>
                <c:pt idx="4">
                  <c:v>35916</c:v>
                </c:pt>
                <c:pt idx="5">
                  <c:v>35947</c:v>
                </c:pt>
                <c:pt idx="6">
                  <c:v>35977</c:v>
                </c:pt>
                <c:pt idx="7">
                  <c:v>36008</c:v>
                </c:pt>
                <c:pt idx="8">
                  <c:v>36039</c:v>
                </c:pt>
                <c:pt idx="9">
                  <c:v>36069</c:v>
                </c:pt>
                <c:pt idx="10">
                  <c:v>36100</c:v>
                </c:pt>
                <c:pt idx="11">
                  <c:v>36130</c:v>
                </c:pt>
                <c:pt idx="12">
                  <c:v>36161</c:v>
                </c:pt>
                <c:pt idx="13">
                  <c:v>36192</c:v>
                </c:pt>
                <c:pt idx="14">
                  <c:v>36220</c:v>
                </c:pt>
                <c:pt idx="15">
                  <c:v>36251</c:v>
                </c:pt>
                <c:pt idx="16">
                  <c:v>36281</c:v>
                </c:pt>
                <c:pt idx="17">
                  <c:v>36312</c:v>
                </c:pt>
                <c:pt idx="18">
                  <c:v>36342</c:v>
                </c:pt>
                <c:pt idx="19">
                  <c:v>36373</c:v>
                </c:pt>
                <c:pt idx="20">
                  <c:v>36404</c:v>
                </c:pt>
                <c:pt idx="21">
                  <c:v>36434</c:v>
                </c:pt>
                <c:pt idx="22">
                  <c:v>36465</c:v>
                </c:pt>
                <c:pt idx="23">
                  <c:v>36495</c:v>
                </c:pt>
                <c:pt idx="24">
                  <c:v>36526</c:v>
                </c:pt>
                <c:pt idx="25">
                  <c:v>36557</c:v>
                </c:pt>
                <c:pt idx="26">
                  <c:v>36586</c:v>
                </c:pt>
                <c:pt idx="27">
                  <c:v>36617</c:v>
                </c:pt>
                <c:pt idx="28">
                  <c:v>36647</c:v>
                </c:pt>
                <c:pt idx="29">
                  <c:v>36678</c:v>
                </c:pt>
                <c:pt idx="30">
                  <c:v>36708</c:v>
                </c:pt>
                <c:pt idx="31">
                  <c:v>36739</c:v>
                </c:pt>
                <c:pt idx="32">
                  <c:v>36770</c:v>
                </c:pt>
                <c:pt idx="33">
                  <c:v>36800</c:v>
                </c:pt>
                <c:pt idx="34">
                  <c:v>36831</c:v>
                </c:pt>
                <c:pt idx="35">
                  <c:v>36861</c:v>
                </c:pt>
                <c:pt idx="36">
                  <c:v>36892</c:v>
                </c:pt>
                <c:pt idx="37">
                  <c:v>36923</c:v>
                </c:pt>
                <c:pt idx="38">
                  <c:v>36951</c:v>
                </c:pt>
                <c:pt idx="39">
                  <c:v>36982</c:v>
                </c:pt>
                <c:pt idx="40">
                  <c:v>37012</c:v>
                </c:pt>
                <c:pt idx="41">
                  <c:v>37043</c:v>
                </c:pt>
                <c:pt idx="42">
                  <c:v>37073</c:v>
                </c:pt>
                <c:pt idx="43">
                  <c:v>37104</c:v>
                </c:pt>
                <c:pt idx="44">
                  <c:v>37135</c:v>
                </c:pt>
                <c:pt idx="45">
                  <c:v>37165</c:v>
                </c:pt>
                <c:pt idx="46">
                  <c:v>37196</c:v>
                </c:pt>
                <c:pt idx="47">
                  <c:v>37226</c:v>
                </c:pt>
                <c:pt idx="48">
                  <c:v>37257</c:v>
                </c:pt>
                <c:pt idx="49">
                  <c:v>37288</c:v>
                </c:pt>
                <c:pt idx="50">
                  <c:v>37316</c:v>
                </c:pt>
                <c:pt idx="51">
                  <c:v>37347</c:v>
                </c:pt>
                <c:pt idx="52">
                  <c:v>37377</c:v>
                </c:pt>
                <c:pt idx="53">
                  <c:v>37408</c:v>
                </c:pt>
                <c:pt idx="54">
                  <c:v>37438</c:v>
                </c:pt>
                <c:pt idx="55">
                  <c:v>37469</c:v>
                </c:pt>
                <c:pt idx="56">
                  <c:v>37500</c:v>
                </c:pt>
                <c:pt idx="57">
                  <c:v>37530</c:v>
                </c:pt>
                <c:pt idx="58">
                  <c:v>37561</c:v>
                </c:pt>
                <c:pt idx="59">
                  <c:v>37591</c:v>
                </c:pt>
                <c:pt idx="60">
                  <c:v>37622</c:v>
                </c:pt>
                <c:pt idx="61">
                  <c:v>37653</c:v>
                </c:pt>
                <c:pt idx="62">
                  <c:v>37681</c:v>
                </c:pt>
                <c:pt idx="63">
                  <c:v>37712</c:v>
                </c:pt>
                <c:pt idx="64">
                  <c:v>37742</c:v>
                </c:pt>
                <c:pt idx="65">
                  <c:v>37773</c:v>
                </c:pt>
                <c:pt idx="66">
                  <c:v>37803</c:v>
                </c:pt>
                <c:pt idx="67">
                  <c:v>37834</c:v>
                </c:pt>
                <c:pt idx="68">
                  <c:v>37865</c:v>
                </c:pt>
                <c:pt idx="69">
                  <c:v>37895</c:v>
                </c:pt>
                <c:pt idx="70">
                  <c:v>37926</c:v>
                </c:pt>
                <c:pt idx="71">
                  <c:v>37956</c:v>
                </c:pt>
                <c:pt idx="72">
                  <c:v>37987</c:v>
                </c:pt>
                <c:pt idx="73">
                  <c:v>38018</c:v>
                </c:pt>
                <c:pt idx="74">
                  <c:v>38047</c:v>
                </c:pt>
                <c:pt idx="75">
                  <c:v>38078</c:v>
                </c:pt>
                <c:pt idx="76">
                  <c:v>38108</c:v>
                </c:pt>
                <c:pt idx="77">
                  <c:v>38139</c:v>
                </c:pt>
                <c:pt idx="78">
                  <c:v>38169</c:v>
                </c:pt>
                <c:pt idx="79">
                  <c:v>38200</c:v>
                </c:pt>
                <c:pt idx="80">
                  <c:v>38231</c:v>
                </c:pt>
                <c:pt idx="81">
                  <c:v>38261</c:v>
                </c:pt>
                <c:pt idx="82">
                  <c:v>38292</c:v>
                </c:pt>
                <c:pt idx="83">
                  <c:v>38322</c:v>
                </c:pt>
                <c:pt idx="84">
                  <c:v>38353</c:v>
                </c:pt>
                <c:pt idx="85">
                  <c:v>38384</c:v>
                </c:pt>
                <c:pt idx="86">
                  <c:v>38412</c:v>
                </c:pt>
                <c:pt idx="87">
                  <c:v>38443</c:v>
                </c:pt>
                <c:pt idx="88">
                  <c:v>38473</c:v>
                </c:pt>
                <c:pt idx="89">
                  <c:v>38504</c:v>
                </c:pt>
                <c:pt idx="90">
                  <c:v>38534</c:v>
                </c:pt>
                <c:pt idx="91">
                  <c:v>38565</c:v>
                </c:pt>
                <c:pt idx="92">
                  <c:v>38596</c:v>
                </c:pt>
                <c:pt idx="93">
                  <c:v>38626</c:v>
                </c:pt>
                <c:pt idx="94">
                  <c:v>38657</c:v>
                </c:pt>
                <c:pt idx="95">
                  <c:v>38687</c:v>
                </c:pt>
                <c:pt idx="96">
                  <c:v>38718</c:v>
                </c:pt>
                <c:pt idx="97">
                  <c:v>38749</c:v>
                </c:pt>
                <c:pt idx="98">
                  <c:v>38777</c:v>
                </c:pt>
                <c:pt idx="99">
                  <c:v>38808</c:v>
                </c:pt>
                <c:pt idx="100">
                  <c:v>38838</c:v>
                </c:pt>
                <c:pt idx="101">
                  <c:v>38869</c:v>
                </c:pt>
                <c:pt idx="102">
                  <c:v>38899</c:v>
                </c:pt>
                <c:pt idx="103">
                  <c:v>38930</c:v>
                </c:pt>
                <c:pt idx="104">
                  <c:v>38961</c:v>
                </c:pt>
                <c:pt idx="105">
                  <c:v>38991</c:v>
                </c:pt>
                <c:pt idx="106">
                  <c:v>39022</c:v>
                </c:pt>
                <c:pt idx="107">
                  <c:v>39052</c:v>
                </c:pt>
                <c:pt idx="108">
                  <c:v>39083</c:v>
                </c:pt>
                <c:pt idx="109">
                  <c:v>39114</c:v>
                </c:pt>
                <c:pt idx="110">
                  <c:v>39142</c:v>
                </c:pt>
                <c:pt idx="111">
                  <c:v>39173</c:v>
                </c:pt>
                <c:pt idx="112">
                  <c:v>39203</c:v>
                </c:pt>
                <c:pt idx="113">
                  <c:v>39234</c:v>
                </c:pt>
                <c:pt idx="114">
                  <c:v>39264</c:v>
                </c:pt>
                <c:pt idx="115">
                  <c:v>39295</c:v>
                </c:pt>
                <c:pt idx="116">
                  <c:v>39326</c:v>
                </c:pt>
                <c:pt idx="117">
                  <c:v>39356</c:v>
                </c:pt>
                <c:pt idx="118">
                  <c:v>39387</c:v>
                </c:pt>
                <c:pt idx="119">
                  <c:v>39417</c:v>
                </c:pt>
                <c:pt idx="120">
                  <c:v>39448</c:v>
                </c:pt>
                <c:pt idx="121">
                  <c:v>39479</c:v>
                </c:pt>
                <c:pt idx="122">
                  <c:v>39508</c:v>
                </c:pt>
                <c:pt idx="123">
                  <c:v>39539</c:v>
                </c:pt>
                <c:pt idx="124">
                  <c:v>39569</c:v>
                </c:pt>
                <c:pt idx="125">
                  <c:v>39600</c:v>
                </c:pt>
                <c:pt idx="126">
                  <c:v>39630</c:v>
                </c:pt>
                <c:pt idx="127">
                  <c:v>39661</c:v>
                </c:pt>
                <c:pt idx="128">
                  <c:v>39692</c:v>
                </c:pt>
                <c:pt idx="129">
                  <c:v>39722</c:v>
                </c:pt>
                <c:pt idx="130">
                  <c:v>39753</c:v>
                </c:pt>
                <c:pt idx="131">
                  <c:v>39783</c:v>
                </c:pt>
                <c:pt idx="132">
                  <c:v>39814</c:v>
                </c:pt>
                <c:pt idx="133">
                  <c:v>39845</c:v>
                </c:pt>
                <c:pt idx="134">
                  <c:v>39873</c:v>
                </c:pt>
                <c:pt idx="135">
                  <c:v>39904</c:v>
                </c:pt>
                <c:pt idx="136">
                  <c:v>39934</c:v>
                </c:pt>
                <c:pt idx="137">
                  <c:v>39965</c:v>
                </c:pt>
                <c:pt idx="138">
                  <c:v>39995</c:v>
                </c:pt>
                <c:pt idx="139">
                  <c:v>40026</c:v>
                </c:pt>
                <c:pt idx="140">
                  <c:v>40057</c:v>
                </c:pt>
                <c:pt idx="141">
                  <c:v>40087</c:v>
                </c:pt>
                <c:pt idx="142">
                  <c:v>40118</c:v>
                </c:pt>
                <c:pt idx="143">
                  <c:v>40148</c:v>
                </c:pt>
                <c:pt idx="144">
                  <c:v>40179</c:v>
                </c:pt>
                <c:pt idx="145">
                  <c:v>40210</c:v>
                </c:pt>
                <c:pt idx="146">
                  <c:v>40238</c:v>
                </c:pt>
                <c:pt idx="147">
                  <c:v>40269</c:v>
                </c:pt>
                <c:pt idx="148">
                  <c:v>40299</c:v>
                </c:pt>
                <c:pt idx="149">
                  <c:v>40330</c:v>
                </c:pt>
                <c:pt idx="150">
                  <c:v>40360</c:v>
                </c:pt>
                <c:pt idx="151">
                  <c:v>40391</c:v>
                </c:pt>
                <c:pt idx="152">
                  <c:v>40422</c:v>
                </c:pt>
                <c:pt idx="153">
                  <c:v>40452</c:v>
                </c:pt>
                <c:pt idx="154">
                  <c:v>40483</c:v>
                </c:pt>
                <c:pt idx="155">
                  <c:v>40513</c:v>
                </c:pt>
                <c:pt idx="156">
                  <c:v>40544</c:v>
                </c:pt>
                <c:pt idx="157">
                  <c:v>40575</c:v>
                </c:pt>
                <c:pt idx="158">
                  <c:v>40603</c:v>
                </c:pt>
                <c:pt idx="159">
                  <c:v>40634</c:v>
                </c:pt>
                <c:pt idx="160">
                  <c:v>40664</c:v>
                </c:pt>
                <c:pt idx="161">
                  <c:v>40695</c:v>
                </c:pt>
                <c:pt idx="162">
                  <c:v>40725</c:v>
                </c:pt>
                <c:pt idx="163">
                  <c:v>40756</c:v>
                </c:pt>
                <c:pt idx="164">
                  <c:v>40787</c:v>
                </c:pt>
                <c:pt idx="165">
                  <c:v>40817</c:v>
                </c:pt>
                <c:pt idx="166">
                  <c:v>40848</c:v>
                </c:pt>
                <c:pt idx="167">
                  <c:v>40878</c:v>
                </c:pt>
                <c:pt idx="168">
                  <c:v>40909</c:v>
                </c:pt>
                <c:pt idx="169">
                  <c:v>40940</c:v>
                </c:pt>
                <c:pt idx="170">
                  <c:v>40969</c:v>
                </c:pt>
                <c:pt idx="171">
                  <c:v>41000</c:v>
                </c:pt>
                <c:pt idx="172">
                  <c:v>41030</c:v>
                </c:pt>
                <c:pt idx="173">
                  <c:v>41061</c:v>
                </c:pt>
                <c:pt idx="174">
                  <c:v>41091</c:v>
                </c:pt>
                <c:pt idx="175">
                  <c:v>41122</c:v>
                </c:pt>
                <c:pt idx="176">
                  <c:v>41153</c:v>
                </c:pt>
                <c:pt idx="177">
                  <c:v>41183</c:v>
                </c:pt>
                <c:pt idx="178">
                  <c:v>41214</c:v>
                </c:pt>
                <c:pt idx="179">
                  <c:v>41244</c:v>
                </c:pt>
                <c:pt idx="180">
                  <c:v>41275</c:v>
                </c:pt>
                <c:pt idx="181">
                  <c:v>41306</c:v>
                </c:pt>
                <c:pt idx="182">
                  <c:v>41334</c:v>
                </c:pt>
                <c:pt idx="183">
                  <c:v>41365</c:v>
                </c:pt>
                <c:pt idx="184">
                  <c:v>41395</c:v>
                </c:pt>
                <c:pt idx="185">
                  <c:v>41426</c:v>
                </c:pt>
                <c:pt idx="186">
                  <c:v>41456</c:v>
                </c:pt>
                <c:pt idx="187">
                  <c:v>41487</c:v>
                </c:pt>
                <c:pt idx="188">
                  <c:v>41518</c:v>
                </c:pt>
                <c:pt idx="189">
                  <c:v>41548</c:v>
                </c:pt>
                <c:pt idx="190">
                  <c:v>41579</c:v>
                </c:pt>
                <c:pt idx="191">
                  <c:v>41609</c:v>
                </c:pt>
                <c:pt idx="192">
                  <c:v>41640</c:v>
                </c:pt>
                <c:pt idx="193">
                  <c:v>41671</c:v>
                </c:pt>
                <c:pt idx="194">
                  <c:v>41699</c:v>
                </c:pt>
                <c:pt idx="195">
                  <c:v>41730</c:v>
                </c:pt>
                <c:pt idx="196">
                  <c:v>41760</c:v>
                </c:pt>
                <c:pt idx="197">
                  <c:v>41791</c:v>
                </c:pt>
                <c:pt idx="198">
                  <c:v>41821</c:v>
                </c:pt>
                <c:pt idx="199">
                  <c:v>41852</c:v>
                </c:pt>
                <c:pt idx="200">
                  <c:v>41883</c:v>
                </c:pt>
                <c:pt idx="201">
                  <c:v>41913</c:v>
                </c:pt>
                <c:pt idx="202">
                  <c:v>41944</c:v>
                </c:pt>
                <c:pt idx="203">
                  <c:v>41974</c:v>
                </c:pt>
                <c:pt idx="204">
                  <c:v>42005</c:v>
                </c:pt>
                <c:pt idx="205">
                  <c:v>42036</c:v>
                </c:pt>
                <c:pt idx="206">
                  <c:v>42064</c:v>
                </c:pt>
                <c:pt idx="207">
                  <c:v>42095</c:v>
                </c:pt>
                <c:pt idx="208">
                  <c:v>42125</c:v>
                </c:pt>
                <c:pt idx="209">
                  <c:v>42156</c:v>
                </c:pt>
                <c:pt idx="210">
                  <c:v>42186</c:v>
                </c:pt>
                <c:pt idx="211">
                  <c:v>42217</c:v>
                </c:pt>
                <c:pt idx="212">
                  <c:v>42248</c:v>
                </c:pt>
                <c:pt idx="213">
                  <c:v>42278</c:v>
                </c:pt>
                <c:pt idx="214">
                  <c:v>42309</c:v>
                </c:pt>
                <c:pt idx="215">
                  <c:v>42339</c:v>
                </c:pt>
                <c:pt idx="216">
                  <c:v>42370</c:v>
                </c:pt>
                <c:pt idx="217">
                  <c:v>42401</c:v>
                </c:pt>
                <c:pt idx="218">
                  <c:v>42430</c:v>
                </c:pt>
                <c:pt idx="219">
                  <c:v>42461</c:v>
                </c:pt>
                <c:pt idx="220">
                  <c:v>42491</c:v>
                </c:pt>
                <c:pt idx="221">
                  <c:v>42522</c:v>
                </c:pt>
                <c:pt idx="222">
                  <c:v>42552</c:v>
                </c:pt>
                <c:pt idx="223">
                  <c:v>42583</c:v>
                </c:pt>
                <c:pt idx="224">
                  <c:v>42614</c:v>
                </c:pt>
                <c:pt idx="225">
                  <c:v>42644</c:v>
                </c:pt>
                <c:pt idx="226">
                  <c:v>42675</c:v>
                </c:pt>
                <c:pt idx="227">
                  <c:v>42705</c:v>
                </c:pt>
                <c:pt idx="228">
                  <c:v>42736</c:v>
                </c:pt>
                <c:pt idx="229">
                  <c:v>42767</c:v>
                </c:pt>
                <c:pt idx="230">
                  <c:v>42795</c:v>
                </c:pt>
                <c:pt idx="231">
                  <c:v>42826</c:v>
                </c:pt>
                <c:pt idx="232">
                  <c:v>42856</c:v>
                </c:pt>
                <c:pt idx="233">
                  <c:v>42887</c:v>
                </c:pt>
                <c:pt idx="234">
                  <c:v>42917</c:v>
                </c:pt>
                <c:pt idx="235">
                  <c:v>42948</c:v>
                </c:pt>
                <c:pt idx="236">
                  <c:v>42979</c:v>
                </c:pt>
                <c:pt idx="237">
                  <c:v>43009</c:v>
                </c:pt>
                <c:pt idx="238">
                  <c:v>43040</c:v>
                </c:pt>
                <c:pt idx="239">
                  <c:v>43070</c:v>
                </c:pt>
                <c:pt idx="240">
                  <c:v>43101</c:v>
                </c:pt>
                <c:pt idx="241">
                  <c:v>43132</c:v>
                </c:pt>
                <c:pt idx="242">
                  <c:v>43160</c:v>
                </c:pt>
                <c:pt idx="243">
                  <c:v>43191</c:v>
                </c:pt>
                <c:pt idx="244">
                  <c:v>43221</c:v>
                </c:pt>
                <c:pt idx="245">
                  <c:v>43252</c:v>
                </c:pt>
                <c:pt idx="246">
                  <c:v>43282</c:v>
                </c:pt>
                <c:pt idx="247">
                  <c:v>43313</c:v>
                </c:pt>
                <c:pt idx="248">
                  <c:v>43344</c:v>
                </c:pt>
                <c:pt idx="249">
                  <c:v>43374</c:v>
                </c:pt>
                <c:pt idx="250">
                  <c:v>43405</c:v>
                </c:pt>
                <c:pt idx="251">
                  <c:v>43435</c:v>
                </c:pt>
                <c:pt idx="252">
                  <c:v>43466</c:v>
                </c:pt>
                <c:pt idx="253">
                  <c:v>43497</c:v>
                </c:pt>
                <c:pt idx="254">
                  <c:v>43525</c:v>
                </c:pt>
                <c:pt idx="255">
                  <c:v>43556</c:v>
                </c:pt>
                <c:pt idx="256">
                  <c:v>43586</c:v>
                </c:pt>
                <c:pt idx="257">
                  <c:v>43617</c:v>
                </c:pt>
                <c:pt idx="258">
                  <c:v>43647</c:v>
                </c:pt>
                <c:pt idx="259">
                  <c:v>43678</c:v>
                </c:pt>
                <c:pt idx="260">
                  <c:v>43709</c:v>
                </c:pt>
                <c:pt idx="261">
                  <c:v>43739</c:v>
                </c:pt>
                <c:pt idx="262">
                  <c:v>43770</c:v>
                </c:pt>
                <c:pt idx="263">
                  <c:v>43800</c:v>
                </c:pt>
                <c:pt idx="264">
                  <c:v>43831</c:v>
                </c:pt>
                <c:pt idx="265">
                  <c:v>43862</c:v>
                </c:pt>
                <c:pt idx="266">
                  <c:v>43891</c:v>
                </c:pt>
                <c:pt idx="267">
                  <c:v>43922</c:v>
                </c:pt>
                <c:pt idx="268">
                  <c:v>43952</c:v>
                </c:pt>
                <c:pt idx="269">
                  <c:v>43983</c:v>
                </c:pt>
                <c:pt idx="270">
                  <c:v>44013</c:v>
                </c:pt>
                <c:pt idx="271">
                  <c:v>44044</c:v>
                </c:pt>
                <c:pt idx="272">
                  <c:v>44075</c:v>
                </c:pt>
                <c:pt idx="273">
                  <c:v>44105</c:v>
                </c:pt>
                <c:pt idx="274">
                  <c:v>44136</c:v>
                </c:pt>
                <c:pt idx="275">
                  <c:v>44166</c:v>
                </c:pt>
                <c:pt idx="276">
                  <c:v>44197</c:v>
                </c:pt>
                <c:pt idx="277">
                  <c:v>44228</c:v>
                </c:pt>
                <c:pt idx="278">
                  <c:v>44256</c:v>
                </c:pt>
                <c:pt idx="279">
                  <c:v>44287</c:v>
                </c:pt>
                <c:pt idx="280">
                  <c:v>44317</c:v>
                </c:pt>
                <c:pt idx="281">
                  <c:v>44348</c:v>
                </c:pt>
                <c:pt idx="282">
                  <c:v>44378</c:v>
                </c:pt>
                <c:pt idx="283">
                  <c:v>44409</c:v>
                </c:pt>
                <c:pt idx="284">
                  <c:v>44440</c:v>
                </c:pt>
                <c:pt idx="285">
                  <c:v>44470</c:v>
                </c:pt>
                <c:pt idx="286">
                  <c:v>44501</c:v>
                </c:pt>
                <c:pt idx="287">
                  <c:v>44531</c:v>
                </c:pt>
                <c:pt idx="288">
                  <c:v>44562</c:v>
                </c:pt>
                <c:pt idx="289">
                  <c:v>44593</c:v>
                </c:pt>
                <c:pt idx="290">
                  <c:v>44621</c:v>
                </c:pt>
                <c:pt idx="291">
                  <c:v>44652</c:v>
                </c:pt>
                <c:pt idx="292">
                  <c:v>44682</c:v>
                </c:pt>
                <c:pt idx="293">
                  <c:v>44713</c:v>
                </c:pt>
                <c:pt idx="294">
                  <c:v>44743</c:v>
                </c:pt>
                <c:pt idx="295">
                  <c:v>44774</c:v>
                </c:pt>
                <c:pt idx="296">
                  <c:v>44805</c:v>
                </c:pt>
                <c:pt idx="297">
                  <c:v>44835</c:v>
                </c:pt>
                <c:pt idx="298">
                  <c:v>44866</c:v>
                </c:pt>
                <c:pt idx="299">
                  <c:v>44896</c:v>
                </c:pt>
                <c:pt idx="300">
                  <c:v>44927</c:v>
                </c:pt>
                <c:pt idx="301">
                  <c:v>44958</c:v>
                </c:pt>
                <c:pt idx="302">
                  <c:v>44986</c:v>
                </c:pt>
                <c:pt idx="303">
                  <c:v>45017</c:v>
                </c:pt>
                <c:pt idx="304">
                  <c:v>45047</c:v>
                </c:pt>
                <c:pt idx="305">
                  <c:v>45078</c:v>
                </c:pt>
                <c:pt idx="306">
                  <c:v>45108</c:v>
                </c:pt>
                <c:pt idx="307">
                  <c:v>45139</c:v>
                </c:pt>
                <c:pt idx="308">
                  <c:v>45170</c:v>
                </c:pt>
              </c:numCache>
            </c:numRef>
          </c:cat>
          <c:val>
            <c:numRef>
              <c:f>big4_r12!$N$2:$N$310</c:f>
              <c:numCache>
                <c:formatCode>#,##0_);[Red]\(#,##0\)</c:formatCode>
                <c:ptCount val="309"/>
                <c:pt idx="0">
                  <c:v>327035856</c:v>
                </c:pt>
                <c:pt idx="1">
                  <c:v>331587096</c:v>
                </c:pt>
                <c:pt idx="2">
                  <c:v>351660840</c:v>
                </c:pt>
                <c:pt idx="3">
                  <c:v>282240540</c:v>
                </c:pt>
                <c:pt idx="4">
                  <c:v>321676908</c:v>
                </c:pt>
                <c:pt idx="5">
                  <c:v>292008036</c:v>
                </c:pt>
                <c:pt idx="6">
                  <c:v>297535224</c:v>
                </c:pt>
                <c:pt idx="7">
                  <c:v>278501100</c:v>
                </c:pt>
                <c:pt idx="8">
                  <c:v>276770520</c:v>
                </c:pt>
                <c:pt idx="9">
                  <c:v>264160128</c:v>
                </c:pt>
                <c:pt idx="10">
                  <c:v>229556496</c:v>
                </c:pt>
                <c:pt idx="11">
                  <c:v>238176180</c:v>
                </c:pt>
                <c:pt idx="12">
                  <c:v>240020592</c:v>
                </c:pt>
                <c:pt idx="13">
                  <c:v>249306012</c:v>
                </c:pt>
                <c:pt idx="14">
                  <c:v>246517620</c:v>
                </c:pt>
                <c:pt idx="15">
                  <c:v>249124272</c:v>
                </c:pt>
                <c:pt idx="16">
                  <c:v>283414692</c:v>
                </c:pt>
                <c:pt idx="17">
                  <c:v>289980516</c:v>
                </c:pt>
                <c:pt idx="18">
                  <c:v>289866072</c:v>
                </c:pt>
                <c:pt idx="19">
                  <c:v>345030696</c:v>
                </c:pt>
                <c:pt idx="20">
                  <c:v>332284908</c:v>
                </c:pt>
                <c:pt idx="21">
                  <c:v>354879588</c:v>
                </c:pt>
                <c:pt idx="22">
                  <c:v>351483384</c:v>
                </c:pt>
                <c:pt idx="23">
                  <c:v>340374660</c:v>
                </c:pt>
                <c:pt idx="24">
                  <c:v>397400508</c:v>
                </c:pt>
                <c:pt idx="25">
                  <c:v>501576288</c:v>
                </c:pt>
                <c:pt idx="26">
                  <c:v>411721368</c:v>
                </c:pt>
                <c:pt idx="27">
                  <c:v>390096300</c:v>
                </c:pt>
                <c:pt idx="28">
                  <c:v>408164868</c:v>
                </c:pt>
                <c:pt idx="29">
                  <c:v>397118676</c:v>
                </c:pt>
                <c:pt idx="30">
                  <c:v>626774808</c:v>
                </c:pt>
                <c:pt idx="31">
                  <c:v>455357700</c:v>
                </c:pt>
                <c:pt idx="32">
                  <c:v>466980900</c:v>
                </c:pt>
                <c:pt idx="33">
                  <c:v>525678912</c:v>
                </c:pt>
                <c:pt idx="34">
                  <c:v>366242184</c:v>
                </c:pt>
                <c:pt idx="35">
                  <c:v>509636220</c:v>
                </c:pt>
                <c:pt idx="36">
                  <c:v>521781696</c:v>
                </c:pt>
                <c:pt idx="37">
                  <c:v>415108572</c:v>
                </c:pt>
                <c:pt idx="38">
                  <c:v>481439952</c:v>
                </c:pt>
                <c:pt idx="39">
                  <c:v>390461580</c:v>
                </c:pt>
                <c:pt idx="40">
                  <c:v>377200596</c:v>
                </c:pt>
                <c:pt idx="41">
                  <c:v>428121276</c:v>
                </c:pt>
                <c:pt idx="42">
                  <c:v>461148912</c:v>
                </c:pt>
                <c:pt idx="43">
                  <c:v>466033080</c:v>
                </c:pt>
                <c:pt idx="44">
                  <c:v>541297728</c:v>
                </c:pt>
                <c:pt idx="45">
                  <c:v>587012892</c:v>
                </c:pt>
                <c:pt idx="46">
                  <c:v>474325572</c:v>
                </c:pt>
                <c:pt idx="47">
                  <c:v>419921112</c:v>
                </c:pt>
                <c:pt idx="48">
                  <c:v>536146644</c:v>
                </c:pt>
                <c:pt idx="49">
                  <c:v>433868448</c:v>
                </c:pt>
                <c:pt idx="50">
                  <c:v>494629680</c:v>
                </c:pt>
                <c:pt idx="51">
                  <c:v>441913944</c:v>
                </c:pt>
                <c:pt idx="52">
                  <c:v>531204324</c:v>
                </c:pt>
                <c:pt idx="53">
                  <c:v>477406236</c:v>
                </c:pt>
                <c:pt idx="54">
                  <c:v>500630148</c:v>
                </c:pt>
                <c:pt idx="55">
                  <c:v>526360608</c:v>
                </c:pt>
                <c:pt idx="56">
                  <c:v>415929000</c:v>
                </c:pt>
                <c:pt idx="57">
                  <c:v>487530612</c:v>
                </c:pt>
                <c:pt idx="58">
                  <c:v>380120028</c:v>
                </c:pt>
                <c:pt idx="59">
                  <c:v>357040824</c:v>
                </c:pt>
                <c:pt idx="60">
                  <c:v>716677092</c:v>
                </c:pt>
                <c:pt idx="61">
                  <c:v>332143116</c:v>
                </c:pt>
                <c:pt idx="62">
                  <c:v>455142708</c:v>
                </c:pt>
                <c:pt idx="63">
                  <c:v>457469088</c:v>
                </c:pt>
                <c:pt idx="64">
                  <c:v>460500840</c:v>
                </c:pt>
                <c:pt idx="65">
                  <c:v>435979680</c:v>
                </c:pt>
                <c:pt idx="66">
                  <c:v>419297184</c:v>
                </c:pt>
                <c:pt idx="67">
                  <c:v>623345064</c:v>
                </c:pt>
                <c:pt idx="68">
                  <c:v>385789260</c:v>
                </c:pt>
                <c:pt idx="69">
                  <c:v>537911820</c:v>
                </c:pt>
                <c:pt idx="70">
                  <c:v>464408652</c:v>
                </c:pt>
                <c:pt idx="71">
                  <c:v>497977452</c:v>
                </c:pt>
                <c:pt idx="72">
                  <c:v>519302568</c:v>
                </c:pt>
                <c:pt idx="73">
                  <c:v>516529116</c:v>
                </c:pt>
                <c:pt idx="74">
                  <c:v>552805392</c:v>
                </c:pt>
                <c:pt idx="75">
                  <c:v>539001732</c:v>
                </c:pt>
                <c:pt idx="76">
                  <c:v>535288428</c:v>
                </c:pt>
                <c:pt idx="77">
                  <c:v>582193392</c:v>
                </c:pt>
                <c:pt idx="78">
                  <c:v>570831936</c:v>
                </c:pt>
                <c:pt idx="79">
                  <c:v>532706004</c:v>
                </c:pt>
                <c:pt idx="80">
                  <c:v>649206072</c:v>
                </c:pt>
                <c:pt idx="81">
                  <c:v>764554656</c:v>
                </c:pt>
                <c:pt idx="82">
                  <c:v>617591904</c:v>
                </c:pt>
                <c:pt idx="83">
                  <c:v>684219900</c:v>
                </c:pt>
                <c:pt idx="84">
                  <c:v>614782332</c:v>
                </c:pt>
                <c:pt idx="85">
                  <c:v>658067196</c:v>
                </c:pt>
                <c:pt idx="86">
                  <c:v>685833420</c:v>
                </c:pt>
                <c:pt idx="87">
                  <c:v>678106236</c:v>
                </c:pt>
                <c:pt idx="88">
                  <c:v>792358236</c:v>
                </c:pt>
                <c:pt idx="89">
                  <c:v>723909252</c:v>
                </c:pt>
                <c:pt idx="90">
                  <c:v>759773100</c:v>
                </c:pt>
                <c:pt idx="91">
                  <c:v>592389468</c:v>
                </c:pt>
                <c:pt idx="92">
                  <c:v>842920056</c:v>
                </c:pt>
                <c:pt idx="93">
                  <c:v>638868780</c:v>
                </c:pt>
                <c:pt idx="94">
                  <c:v>562093188</c:v>
                </c:pt>
                <c:pt idx="95">
                  <c:v>590002620</c:v>
                </c:pt>
                <c:pt idx="96">
                  <c:v>638219436</c:v>
                </c:pt>
                <c:pt idx="97">
                  <c:v>723352440</c:v>
                </c:pt>
                <c:pt idx="98">
                  <c:v>775004520</c:v>
                </c:pt>
                <c:pt idx="99">
                  <c:v>702238872</c:v>
                </c:pt>
                <c:pt idx="100">
                  <c:v>805189740</c:v>
                </c:pt>
                <c:pt idx="101">
                  <c:v>1001052264</c:v>
                </c:pt>
                <c:pt idx="102">
                  <c:v>815716380</c:v>
                </c:pt>
                <c:pt idx="103">
                  <c:v>893161728</c:v>
                </c:pt>
                <c:pt idx="104">
                  <c:v>1045303332</c:v>
                </c:pt>
                <c:pt idx="105">
                  <c:v>1015097256</c:v>
                </c:pt>
                <c:pt idx="106">
                  <c:v>930740880</c:v>
                </c:pt>
                <c:pt idx="107">
                  <c:v>771863964</c:v>
                </c:pt>
                <c:pt idx="108">
                  <c:v>848353500</c:v>
                </c:pt>
                <c:pt idx="109">
                  <c:v>840677988</c:v>
                </c:pt>
                <c:pt idx="110">
                  <c:v>892438188</c:v>
                </c:pt>
                <c:pt idx="111">
                  <c:v>778917996</c:v>
                </c:pt>
                <c:pt idx="112">
                  <c:v>1031671920</c:v>
                </c:pt>
                <c:pt idx="113">
                  <c:v>916222008</c:v>
                </c:pt>
                <c:pt idx="114">
                  <c:v>947755668</c:v>
                </c:pt>
                <c:pt idx="115">
                  <c:v>1004131584</c:v>
                </c:pt>
                <c:pt idx="116">
                  <c:v>1052406456</c:v>
                </c:pt>
                <c:pt idx="117">
                  <c:v>932525448</c:v>
                </c:pt>
                <c:pt idx="118">
                  <c:v>942747540</c:v>
                </c:pt>
                <c:pt idx="119">
                  <c:v>905421564</c:v>
                </c:pt>
                <c:pt idx="120">
                  <c:v>1087933440</c:v>
                </c:pt>
                <c:pt idx="121">
                  <c:v>1028019732</c:v>
                </c:pt>
                <c:pt idx="122">
                  <c:v>1203056736</c:v>
                </c:pt>
                <c:pt idx="123">
                  <c:v>1017465876</c:v>
                </c:pt>
                <c:pt idx="124">
                  <c:v>1233950100</c:v>
                </c:pt>
                <c:pt idx="125">
                  <c:v>1196880672</c:v>
                </c:pt>
                <c:pt idx="126">
                  <c:v>1410994056</c:v>
                </c:pt>
                <c:pt idx="127">
                  <c:v>1460628612</c:v>
                </c:pt>
                <c:pt idx="128">
                  <c:v>1262813520</c:v>
                </c:pt>
                <c:pt idx="129">
                  <c:v>1478625108</c:v>
                </c:pt>
                <c:pt idx="130">
                  <c:v>754460508</c:v>
                </c:pt>
                <c:pt idx="131">
                  <c:v>907104840</c:v>
                </c:pt>
                <c:pt idx="132">
                  <c:v>651489684</c:v>
                </c:pt>
                <c:pt idx="133">
                  <c:v>787012584</c:v>
                </c:pt>
                <c:pt idx="134">
                  <c:v>594390420</c:v>
                </c:pt>
                <c:pt idx="135">
                  <c:v>516130404</c:v>
                </c:pt>
                <c:pt idx="136">
                  <c:v>659816340</c:v>
                </c:pt>
                <c:pt idx="137">
                  <c:v>652843956</c:v>
                </c:pt>
                <c:pt idx="138">
                  <c:v>770362764</c:v>
                </c:pt>
                <c:pt idx="139">
                  <c:v>783396516</c:v>
                </c:pt>
                <c:pt idx="140">
                  <c:v>794399712</c:v>
                </c:pt>
                <c:pt idx="141">
                  <c:v>788482884</c:v>
                </c:pt>
                <c:pt idx="142">
                  <c:v>711368184</c:v>
                </c:pt>
                <c:pt idx="143">
                  <c:v>705207744</c:v>
                </c:pt>
                <c:pt idx="144">
                  <c:v>690664764</c:v>
                </c:pt>
                <c:pt idx="145">
                  <c:v>792586632</c:v>
                </c:pt>
                <c:pt idx="146">
                  <c:v>762546420</c:v>
                </c:pt>
                <c:pt idx="147">
                  <c:v>696721524</c:v>
                </c:pt>
                <c:pt idx="148">
                  <c:v>816008172</c:v>
                </c:pt>
                <c:pt idx="149">
                  <c:v>957087684</c:v>
                </c:pt>
                <c:pt idx="150">
                  <c:v>803366688</c:v>
                </c:pt>
                <c:pt idx="151">
                  <c:v>759680820</c:v>
                </c:pt>
                <c:pt idx="152">
                  <c:v>660199920</c:v>
                </c:pt>
                <c:pt idx="153">
                  <c:v>774098556</c:v>
                </c:pt>
                <c:pt idx="154">
                  <c:v>658314516</c:v>
                </c:pt>
                <c:pt idx="155">
                  <c:v>681646932</c:v>
                </c:pt>
                <c:pt idx="156">
                  <c:v>678571416</c:v>
                </c:pt>
                <c:pt idx="157">
                  <c:v>773851092</c:v>
                </c:pt>
                <c:pt idx="158">
                  <c:v>804582132</c:v>
                </c:pt>
                <c:pt idx="159">
                  <c:v>757805160</c:v>
                </c:pt>
                <c:pt idx="160">
                  <c:v>850475760</c:v>
                </c:pt>
                <c:pt idx="161">
                  <c:v>966699048</c:v>
                </c:pt>
                <c:pt idx="162">
                  <c:v>951857988</c:v>
                </c:pt>
                <c:pt idx="163">
                  <c:v>642561468</c:v>
                </c:pt>
                <c:pt idx="164">
                  <c:v>672511140</c:v>
                </c:pt>
                <c:pt idx="165">
                  <c:v>613853592</c:v>
                </c:pt>
                <c:pt idx="166">
                  <c:v>684144444</c:v>
                </c:pt>
                <c:pt idx="167">
                  <c:v>917632944</c:v>
                </c:pt>
                <c:pt idx="168">
                  <c:v>977662908</c:v>
                </c:pt>
                <c:pt idx="169">
                  <c:v>829228848</c:v>
                </c:pt>
                <c:pt idx="170">
                  <c:v>890972844</c:v>
                </c:pt>
                <c:pt idx="171">
                  <c:v>846471216</c:v>
                </c:pt>
                <c:pt idx="172">
                  <c:v>1063606128</c:v>
                </c:pt>
                <c:pt idx="173">
                  <c:v>987963636</c:v>
                </c:pt>
                <c:pt idx="174">
                  <c:v>899500176</c:v>
                </c:pt>
                <c:pt idx="175">
                  <c:v>745316832</c:v>
                </c:pt>
                <c:pt idx="176">
                  <c:v>768033048</c:v>
                </c:pt>
                <c:pt idx="177">
                  <c:v>772216368</c:v>
                </c:pt>
                <c:pt idx="178">
                  <c:v>814562820</c:v>
                </c:pt>
                <c:pt idx="179">
                  <c:v>894581400</c:v>
                </c:pt>
                <c:pt idx="180">
                  <c:v>848018004</c:v>
                </c:pt>
                <c:pt idx="181">
                  <c:v>930024672</c:v>
                </c:pt>
                <c:pt idx="182">
                  <c:v>886748136</c:v>
                </c:pt>
                <c:pt idx="183">
                  <c:v>788316408</c:v>
                </c:pt>
                <c:pt idx="184">
                  <c:v>872769384</c:v>
                </c:pt>
                <c:pt idx="185">
                  <c:v>892833228</c:v>
                </c:pt>
                <c:pt idx="186">
                  <c:v>901230768</c:v>
                </c:pt>
                <c:pt idx="187">
                  <c:v>898417764</c:v>
                </c:pt>
                <c:pt idx="188">
                  <c:v>884611392</c:v>
                </c:pt>
                <c:pt idx="189">
                  <c:v>821617104</c:v>
                </c:pt>
                <c:pt idx="190">
                  <c:v>808507404</c:v>
                </c:pt>
                <c:pt idx="191">
                  <c:v>754024248</c:v>
                </c:pt>
                <c:pt idx="192">
                  <c:v>777224892</c:v>
                </c:pt>
                <c:pt idx="193">
                  <c:v>781837164</c:v>
                </c:pt>
                <c:pt idx="194">
                  <c:v>735565224</c:v>
                </c:pt>
                <c:pt idx="195">
                  <c:v>810882900</c:v>
                </c:pt>
                <c:pt idx="196">
                  <c:v>882495504</c:v>
                </c:pt>
                <c:pt idx="197">
                  <c:v>812158236</c:v>
                </c:pt>
                <c:pt idx="198">
                  <c:v>1009107540</c:v>
                </c:pt>
                <c:pt idx="199">
                  <c:v>879036456</c:v>
                </c:pt>
                <c:pt idx="200">
                  <c:v>908433696</c:v>
                </c:pt>
                <c:pt idx="201">
                  <c:v>896729760</c:v>
                </c:pt>
                <c:pt idx="202">
                  <c:v>837800916</c:v>
                </c:pt>
                <c:pt idx="203">
                  <c:v>891325260</c:v>
                </c:pt>
                <c:pt idx="204">
                  <c:v>709039596</c:v>
                </c:pt>
                <c:pt idx="205">
                  <c:v>627769164</c:v>
                </c:pt>
                <c:pt idx="206">
                  <c:v>541450608</c:v>
                </c:pt>
                <c:pt idx="207">
                  <c:v>480662208</c:v>
                </c:pt>
                <c:pt idx="208">
                  <c:v>463002348</c:v>
                </c:pt>
                <c:pt idx="209">
                  <c:v>540079848</c:v>
                </c:pt>
                <c:pt idx="210">
                  <c:v>612608172</c:v>
                </c:pt>
                <c:pt idx="211">
                  <c:v>594110196</c:v>
                </c:pt>
                <c:pt idx="212">
                  <c:v>496570980</c:v>
                </c:pt>
                <c:pt idx="213">
                  <c:v>471389052</c:v>
                </c:pt>
                <c:pt idx="214">
                  <c:v>421999320</c:v>
                </c:pt>
                <c:pt idx="215">
                  <c:v>530182992</c:v>
                </c:pt>
                <c:pt idx="216">
                  <c:v>463621296</c:v>
                </c:pt>
                <c:pt idx="217">
                  <c:v>343887492</c:v>
                </c:pt>
                <c:pt idx="218">
                  <c:v>369656412</c:v>
                </c:pt>
                <c:pt idx="219">
                  <c:v>325466244</c:v>
                </c:pt>
                <c:pt idx="220">
                  <c:v>347767056</c:v>
                </c:pt>
                <c:pt idx="221">
                  <c:v>364522164</c:v>
                </c:pt>
                <c:pt idx="222">
                  <c:v>442859376</c:v>
                </c:pt>
                <c:pt idx="223">
                  <c:v>460160880</c:v>
                </c:pt>
                <c:pt idx="224">
                  <c:v>341033844</c:v>
                </c:pt>
                <c:pt idx="225">
                  <c:v>357812364</c:v>
                </c:pt>
                <c:pt idx="226">
                  <c:v>314421636</c:v>
                </c:pt>
                <c:pt idx="227">
                  <c:v>281109132</c:v>
                </c:pt>
                <c:pt idx="228">
                  <c:v>362584800</c:v>
                </c:pt>
                <c:pt idx="229">
                  <c:v>370761960</c:v>
                </c:pt>
                <c:pt idx="230">
                  <c:v>405906672</c:v>
                </c:pt>
                <c:pt idx="231">
                  <c:v>358653480</c:v>
                </c:pt>
                <c:pt idx="232">
                  <c:v>402515136</c:v>
                </c:pt>
                <c:pt idx="233">
                  <c:v>410820744</c:v>
                </c:pt>
                <c:pt idx="234">
                  <c:v>399011844</c:v>
                </c:pt>
                <c:pt idx="235">
                  <c:v>360518436</c:v>
                </c:pt>
                <c:pt idx="236">
                  <c:v>394773084</c:v>
                </c:pt>
                <c:pt idx="237">
                  <c:v>416236116</c:v>
                </c:pt>
                <c:pt idx="238">
                  <c:v>413872920</c:v>
                </c:pt>
                <c:pt idx="239">
                  <c:v>436014972</c:v>
                </c:pt>
                <c:pt idx="240">
                  <c:v>464474880</c:v>
                </c:pt>
                <c:pt idx="241">
                  <c:v>470595660</c:v>
                </c:pt>
                <c:pt idx="242">
                  <c:v>505693056</c:v>
                </c:pt>
                <c:pt idx="243">
                  <c:v>449332356</c:v>
                </c:pt>
                <c:pt idx="244">
                  <c:v>508493700</c:v>
                </c:pt>
                <c:pt idx="245">
                  <c:v>515822100</c:v>
                </c:pt>
                <c:pt idx="246">
                  <c:v>537735792</c:v>
                </c:pt>
                <c:pt idx="247">
                  <c:v>537198192</c:v>
                </c:pt>
                <c:pt idx="248">
                  <c:v>580184952</c:v>
                </c:pt>
                <c:pt idx="249">
                  <c:v>571630104</c:v>
                </c:pt>
                <c:pt idx="250">
                  <c:v>524841108</c:v>
                </c:pt>
                <c:pt idx="251">
                  <c:v>583639608</c:v>
                </c:pt>
                <c:pt idx="252">
                  <c:v>475399128</c:v>
                </c:pt>
                <c:pt idx="253">
                  <c:v>481342668</c:v>
                </c:pt>
                <c:pt idx="254">
                  <c:v>488084088</c:v>
                </c:pt>
                <c:pt idx="255">
                  <c:v>465728964</c:v>
                </c:pt>
                <c:pt idx="256">
                  <c:v>506710764</c:v>
                </c:pt>
                <c:pt idx="257">
                  <c:v>597220992</c:v>
                </c:pt>
                <c:pt idx="258">
                  <c:v>516634272</c:v>
                </c:pt>
                <c:pt idx="259">
                  <c:v>450559176</c:v>
                </c:pt>
                <c:pt idx="260">
                  <c:v>508685772</c:v>
                </c:pt>
                <c:pt idx="261">
                  <c:v>495551712</c:v>
                </c:pt>
                <c:pt idx="262">
                  <c:v>449030580</c:v>
                </c:pt>
                <c:pt idx="263">
                  <c:v>409919916</c:v>
                </c:pt>
                <c:pt idx="264">
                  <c:v>489805428</c:v>
                </c:pt>
                <c:pt idx="265">
                  <c:v>472817112</c:v>
                </c:pt>
                <c:pt idx="266">
                  <c:v>510029508</c:v>
                </c:pt>
                <c:pt idx="267">
                  <c:v>308539296</c:v>
                </c:pt>
                <c:pt idx="268">
                  <c:v>359076468</c:v>
                </c:pt>
                <c:pt idx="269">
                  <c:v>398614272</c:v>
                </c:pt>
                <c:pt idx="270">
                  <c:v>265399704</c:v>
                </c:pt>
                <c:pt idx="271">
                  <c:v>314408592</c:v>
                </c:pt>
                <c:pt idx="272">
                  <c:v>296173440</c:v>
                </c:pt>
                <c:pt idx="273">
                  <c:v>250819536</c:v>
                </c:pt>
                <c:pt idx="274">
                  <c:v>232562424</c:v>
                </c:pt>
                <c:pt idx="275">
                  <c:v>277133544</c:v>
                </c:pt>
                <c:pt idx="276">
                  <c:v>281186472</c:v>
                </c:pt>
                <c:pt idx="277">
                  <c:v>281996028</c:v>
                </c:pt>
                <c:pt idx="278">
                  <c:v>318201852</c:v>
                </c:pt>
                <c:pt idx="279">
                  <c:v>255806472</c:v>
                </c:pt>
                <c:pt idx="280">
                  <c:v>372230940</c:v>
                </c:pt>
                <c:pt idx="281">
                  <c:v>367678104</c:v>
                </c:pt>
                <c:pt idx="282">
                  <c:v>392674644</c:v>
                </c:pt>
                <c:pt idx="283">
                  <c:v>290558064</c:v>
                </c:pt>
                <c:pt idx="284">
                  <c:v>591502116</c:v>
                </c:pt>
                <c:pt idx="285">
                  <c:v>337150296</c:v>
                </c:pt>
                <c:pt idx="286">
                  <c:v>359898432</c:v>
                </c:pt>
                <c:pt idx="287">
                  <c:v>470105100</c:v>
                </c:pt>
                <c:pt idx="288">
                  <c:v>493411344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181-4C1A-941D-122D6D1B0CB9}"/>
            </c:ext>
          </c:extLst>
        </c:ser>
        <c:ser>
          <c:idx val="1"/>
          <c:order val="1"/>
          <c:spPr>
            <a:ln w="3175" cap="rnd">
              <a:solidFill>
                <a:schemeClr val="tx1">
                  <a:lumMod val="85000"/>
                  <a:alpha val="5000"/>
                </a:schemeClr>
              </a:solidFill>
              <a:round/>
            </a:ln>
            <a:effectLst/>
          </c:spPr>
          <c:marker>
            <c:symbol val="none"/>
          </c:marker>
          <c:dLbls>
            <c:delete val="1"/>
          </c:dLbls>
          <c:cat>
            <c:numRef>
              <c:f>big4_r12!$A$2:$A$310</c:f>
              <c:numCache>
                <c:formatCode>mmm\-yy</c:formatCode>
                <c:ptCount val="309"/>
                <c:pt idx="0">
                  <c:v>35796</c:v>
                </c:pt>
                <c:pt idx="1">
                  <c:v>35827</c:v>
                </c:pt>
                <c:pt idx="2">
                  <c:v>35855</c:v>
                </c:pt>
                <c:pt idx="3">
                  <c:v>35886</c:v>
                </c:pt>
                <c:pt idx="4">
                  <c:v>35916</c:v>
                </c:pt>
                <c:pt idx="5">
                  <c:v>35947</c:v>
                </c:pt>
                <c:pt idx="6">
                  <c:v>35977</c:v>
                </c:pt>
                <c:pt idx="7">
                  <c:v>36008</c:v>
                </c:pt>
                <c:pt idx="8">
                  <c:v>36039</c:v>
                </c:pt>
                <c:pt idx="9">
                  <c:v>36069</c:v>
                </c:pt>
                <c:pt idx="10">
                  <c:v>36100</c:v>
                </c:pt>
                <c:pt idx="11">
                  <c:v>36130</c:v>
                </c:pt>
                <c:pt idx="12">
                  <c:v>36161</c:v>
                </c:pt>
                <c:pt idx="13">
                  <c:v>36192</c:v>
                </c:pt>
                <c:pt idx="14">
                  <c:v>36220</c:v>
                </c:pt>
                <c:pt idx="15">
                  <c:v>36251</c:v>
                </c:pt>
                <c:pt idx="16">
                  <c:v>36281</c:v>
                </c:pt>
                <c:pt idx="17">
                  <c:v>36312</c:v>
                </c:pt>
                <c:pt idx="18">
                  <c:v>36342</c:v>
                </c:pt>
                <c:pt idx="19">
                  <c:v>36373</c:v>
                </c:pt>
                <c:pt idx="20">
                  <c:v>36404</c:v>
                </c:pt>
                <c:pt idx="21">
                  <c:v>36434</c:v>
                </c:pt>
                <c:pt idx="22">
                  <c:v>36465</c:v>
                </c:pt>
                <c:pt idx="23">
                  <c:v>36495</c:v>
                </c:pt>
                <c:pt idx="24">
                  <c:v>36526</c:v>
                </c:pt>
                <c:pt idx="25">
                  <c:v>36557</c:v>
                </c:pt>
                <c:pt idx="26">
                  <c:v>36586</c:v>
                </c:pt>
                <c:pt idx="27">
                  <c:v>36617</c:v>
                </c:pt>
                <c:pt idx="28">
                  <c:v>36647</c:v>
                </c:pt>
                <c:pt idx="29">
                  <c:v>36678</c:v>
                </c:pt>
                <c:pt idx="30">
                  <c:v>36708</c:v>
                </c:pt>
                <c:pt idx="31">
                  <c:v>36739</c:v>
                </c:pt>
                <c:pt idx="32">
                  <c:v>36770</c:v>
                </c:pt>
                <c:pt idx="33">
                  <c:v>36800</c:v>
                </c:pt>
                <c:pt idx="34">
                  <c:v>36831</c:v>
                </c:pt>
                <c:pt idx="35">
                  <c:v>36861</c:v>
                </c:pt>
                <c:pt idx="36">
                  <c:v>36892</c:v>
                </c:pt>
                <c:pt idx="37">
                  <c:v>36923</c:v>
                </c:pt>
                <c:pt idx="38">
                  <c:v>36951</c:v>
                </c:pt>
                <c:pt idx="39">
                  <c:v>36982</c:v>
                </c:pt>
                <c:pt idx="40">
                  <c:v>37012</c:v>
                </c:pt>
                <c:pt idx="41">
                  <c:v>37043</c:v>
                </c:pt>
                <c:pt idx="42">
                  <c:v>37073</c:v>
                </c:pt>
                <c:pt idx="43">
                  <c:v>37104</c:v>
                </c:pt>
                <c:pt idx="44">
                  <c:v>37135</c:v>
                </c:pt>
                <c:pt idx="45">
                  <c:v>37165</c:v>
                </c:pt>
                <c:pt idx="46">
                  <c:v>37196</c:v>
                </c:pt>
                <c:pt idx="47">
                  <c:v>37226</c:v>
                </c:pt>
                <c:pt idx="48">
                  <c:v>37257</c:v>
                </c:pt>
                <c:pt idx="49">
                  <c:v>37288</c:v>
                </c:pt>
                <c:pt idx="50">
                  <c:v>37316</c:v>
                </c:pt>
                <c:pt idx="51">
                  <c:v>37347</c:v>
                </c:pt>
                <c:pt idx="52">
                  <c:v>37377</c:v>
                </c:pt>
                <c:pt idx="53">
                  <c:v>37408</c:v>
                </c:pt>
                <c:pt idx="54">
                  <c:v>37438</c:v>
                </c:pt>
                <c:pt idx="55">
                  <c:v>37469</c:v>
                </c:pt>
                <c:pt idx="56">
                  <c:v>37500</c:v>
                </c:pt>
                <c:pt idx="57">
                  <c:v>37530</c:v>
                </c:pt>
                <c:pt idx="58">
                  <c:v>37561</c:v>
                </c:pt>
                <c:pt idx="59">
                  <c:v>37591</c:v>
                </c:pt>
                <c:pt idx="60">
                  <c:v>37622</c:v>
                </c:pt>
                <c:pt idx="61">
                  <c:v>37653</c:v>
                </c:pt>
                <c:pt idx="62">
                  <c:v>37681</c:v>
                </c:pt>
                <c:pt idx="63">
                  <c:v>37712</c:v>
                </c:pt>
                <c:pt idx="64">
                  <c:v>37742</c:v>
                </c:pt>
                <c:pt idx="65">
                  <c:v>37773</c:v>
                </c:pt>
                <c:pt idx="66">
                  <c:v>37803</c:v>
                </c:pt>
                <c:pt idx="67">
                  <c:v>37834</c:v>
                </c:pt>
                <c:pt idx="68">
                  <c:v>37865</c:v>
                </c:pt>
                <c:pt idx="69">
                  <c:v>37895</c:v>
                </c:pt>
                <c:pt idx="70">
                  <c:v>37926</c:v>
                </c:pt>
                <c:pt idx="71">
                  <c:v>37956</c:v>
                </c:pt>
                <c:pt idx="72">
                  <c:v>37987</c:v>
                </c:pt>
                <c:pt idx="73">
                  <c:v>38018</c:v>
                </c:pt>
                <c:pt idx="74">
                  <c:v>38047</c:v>
                </c:pt>
                <c:pt idx="75">
                  <c:v>38078</c:v>
                </c:pt>
                <c:pt idx="76">
                  <c:v>38108</c:v>
                </c:pt>
                <c:pt idx="77">
                  <c:v>38139</c:v>
                </c:pt>
                <c:pt idx="78">
                  <c:v>38169</c:v>
                </c:pt>
                <c:pt idx="79">
                  <c:v>38200</c:v>
                </c:pt>
                <c:pt idx="80">
                  <c:v>38231</c:v>
                </c:pt>
                <c:pt idx="81">
                  <c:v>38261</c:v>
                </c:pt>
                <c:pt idx="82">
                  <c:v>38292</c:v>
                </c:pt>
                <c:pt idx="83">
                  <c:v>38322</c:v>
                </c:pt>
                <c:pt idx="84">
                  <c:v>38353</c:v>
                </c:pt>
                <c:pt idx="85">
                  <c:v>38384</c:v>
                </c:pt>
                <c:pt idx="86">
                  <c:v>38412</c:v>
                </c:pt>
                <c:pt idx="87">
                  <c:v>38443</c:v>
                </c:pt>
                <c:pt idx="88">
                  <c:v>38473</c:v>
                </c:pt>
                <c:pt idx="89">
                  <c:v>38504</c:v>
                </c:pt>
                <c:pt idx="90">
                  <c:v>38534</c:v>
                </c:pt>
                <c:pt idx="91">
                  <c:v>38565</c:v>
                </c:pt>
                <c:pt idx="92">
                  <c:v>38596</c:v>
                </c:pt>
                <c:pt idx="93">
                  <c:v>38626</c:v>
                </c:pt>
                <c:pt idx="94">
                  <c:v>38657</c:v>
                </c:pt>
                <c:pt idx="95">
                  <c:v>38687</c:v>
                </c:pt>
                <c:pt idx="96">
                  <c:v>38718</c:v>
                </c:pt>
                <c:pt idx="97">
                  <c:v>38749</c:v>
                </c:pt>
                <c:pt idx="98">
                  <c:v>38777</c:v>
                </c:pt>
                <c:pt idx="99">
                  <c:v>38808</c:v>
                </c:pt>
                <c:pt idx="100">
                  <c:v>38838</c:v>
                </c:pt>
                <c:pt idx="101">
                  <c:v>38869</c:v>
                </c:pt>
                <c:pt idx="102">
                  <c:v>38899</c:v>
                </c:pt>
                <c:pt idx="103">
                  <c:v>38930</c:v>
                </c:pt>
                <c:pt idx="104">
                  <c:v>38961</c:v>
                </c:pt>
                <c:pt idx="105">
                  <c:v>38991</c:v>
                </c:pt>
                <c:pt idx="106">
                  <c:v>39022</c:v>
                </c:pt>
                <c:pt idx="107">
                  <c:v>39052</c:v>
                </c:pt>
                <c:pt idx="108">
                  <c:v>39083</c:v>
                </c:pt>
                <c:pt idx="109">
                  <c:v>39114</c:v>
                </c:pt>
                <c:pt idx="110">
                  <c:v>39142</c:v>
                </c:pt>
                <c:pt idx="111">
                  <c:v>39173</c:v>
                </c:pt>
                <c:pt idx="112">
                  <c:v>39203</c:v>
                </c:pt>
                <c:pt idx="113">
                  <c:v>39234</c:v>
                </c:pt>
                <c:pt idx="114">
                  <c:v>39264</c:v>
                </c:pt>
                <c:pt idx="115">
                  <c:v>39295</c:v>
                </c:pt>
                <c:pt idx="116">
                  <c:v>39326</c:v>
                </c:pt>
                <c:pt idx="117">
                  <c:v>39356</c:v>
                </c:pt>
                <c:pt idx="118">
                  <c:v>39387</c:v>
                </c:pt>
                <c:pt idx="119">
                  <c:v>39417</c:v>
                </c:pt>
                <c:pt idx="120">
                  <c:v>39448</c:v>
                </c:pt>
                <c:pt idx="121">
                  <c:v>39479</c:v>
                </c:pt>
                <c:pt idx="122">
                  <c:v>39508</c:v>
                </c:pt>
                <c:pt idx="123">
                  <c:v>39539</c:v>
                </c:pt>
                <c:pt idx="124">
                  <c:v>39569</c:v>
                </c:pt>
                <c:pt idx="125">
                  <c:v>39600</c:v>
                </c:pt>
                <c:pt idx="126">
                  <c:v>39630</c:v>
                </c:pt>
                <c:pt idx="127">
                  <c:v>39661</c:v>
                </c:pt>
                <c:pt idx="128">
                  <c:v>39692</c:v>
                </c:pt>
                <c:pt idx="129">
                  <c:v>39722</c:v>
                </c:pt>
                <c:pt idx="130">
                  <c:v>39753</c:v>
                </c:pt>
                <c:pt idx="131">
                  <c:v>39783</c:v>
                </c:pt>
                <c:pt idx="132">
                  <c:v>39814</c:v>
                </c:pt>
                <c:pt idx="133">
                  <c:v>39845</c:v>
                </c:pt>
                <c:pt idx="134">
                  <c:v>39873</c:v>
                </c:pt>
                <c:pt idx="135">
                  <c:v>39904</c:v>
                </c:pt>
                <c:pt idx="136">
                  <c:v>39934</c:v>
                </c:pt>
                <c:pt idx="137">
                  <c:v>39965</c:v>
                </c:pt>
                <c:pt idx="138">
                  <c:v>39995</c:v>
                </c:pt>
                <c:pt idx="139">
                  <c:v>40026</c:v>
                </c:pt>
                <c:pt idx="140">
                  <c:v>40057</c:v>
                </c:pt>
                <c:pt idx="141">
                  <c:v>40087</c:v>
                </c:pt>
                <c:pt idx="142">
                  <c:v>40118</c:v>
                </c:pt>
                <c:pt idx="143">
                  <c:v>40148</c:v>
                </c:pt>
                <c:pt idx="144">
                  <c:v>40179</c:v>
                </c:pt>
                <c:pt idx="145">
                  <c:v>40210</c:v>
                </c:pt>
                <c:pt idx="146">
                  <c:v>40238</c:v>
                </c:pt>
                <c:pt idx="147">
                  <c:v>40269</c:v>
                </c:pt>
                <c:pt idx="148">
                  <c:v>40299</c:v>
                </c:pt>
                <c:pt idx="149">
                  <c:v>40330</c:v>
                </c:pt>
                <c:pt idx="150">
                  <c:v>40360</c:v>
                </c:pt>
                <c:pt idx="151">
                  <c:v>40391</c:v>
                </c:pt>
                <c:pt idx="152">
                  <c:v>40422</c:v>
                </c:pt>
                <c:pt idx="153">
                  <c:v>40452</c:v>
                </c:pt>
                <c:pt idx="154">
                  <c:v>40483</c:v>
                </c:pt>
                <c:pt idx="155">
                  <c:v>40513</c:v>
                </c:pt>
                <c:pt idx="156">
                  <c:v>40544</c:v>
                </c:pt>
                <c:pt idx="157">
                  <c:v>40575</c:v>
                </c:pt>
                <c:pt idx="158">
                  <c:v>40603</c:v>
                </c:pt>
                <c:pt idx="159">
                  <c:v>40634</c:v>
                </c:pt>
                <c:pt idx="160">
                  <c:v>40664</c:v>
                </c:pt>
                <c:pt idx="161">
                  <c:v>40695</c:v>
                </c:pt>
                <c:pt idx="162">
                  <c:v>40725</c:v>
                </c:pt>
                <c:pt idx="163">
                  <c:v>40756</c:v>
                </c:pt>
                <c:pt idx="164">
                  <c:v>40787</c:v>
                </c:pt>
                <c:pt idx="165">
                  <c:v>40817</c:v>
                </c:pt>
                <c:pt idx="166">
                  <c:v>40848</c:v>
                </c:pt>
                <c:pt idx="167">
                  <c:v>40878</c:v>
                </c:pt>
                <c:pt idx="168">
                  <c:v>40909</c:v>
                </c:pt>
                <c:pt idx="169">
                  <c:v>40940</c:v>
                </c:pt>
                <c:pt idx="170">
                  <c:v>40969</c:v>
                </c:pt>
                <c:pt idx="171">
                  <c:v>41000</c:v>
                </c:pt>
                <c:pt idx="172">
                  <c:v>41030</c:v>
                </c:pt>
                <c:pt idx="173">
                  <c:v>41061</c:v>
                </c:pt>
                <c:pt idx="174">
                  <c:v>41091</c:v>
                </c:pt>
                <c:pt idx="175">
                  <c:v>41122</c:v>
                </c:pt>
                <c:pt idx="176">
                  <c:v>41153</c:v>
                </c:pt>
                <c:pt idx="177">
                  <c:v>41183</c:v>
                </c:pt>
                <c:pt idx="178">
                  <c:v>41214</c:v>
                </c:pt>
                <c:pt idx="179">
                  <c:v>41244</c:v>
                </c:pt>
                <c:pt idx="180">
                  <c:v>41275</c:v>
                </c:pt>
                <c:pt idx="181">
                  <c:v>41306</c:v>
                </c:pt>
                <c:pt idx="182">
                  <c:v>41334</c:v>
                </c:pt>
                <c:pt idx="183">
                  <c:v>41365</c:v>
                </c:pt>
                <c:pt idx="184">
                  <c:v>41395</c:v>
                </c:pt>
                <c:pt idx="185">
                  <c:v>41426</c:v>
                </c:pt>
                <c:pt idx="186">
                  <c:v>41456</c:v>
                </c:pt>
                <c:pt idx="187">
                  <c:v>41487</c:v>
                </c:pt>
                <c:pt idx="188">
                  <c:v>41518</c:v>
                </c:pt>
                <c:pt idx="189">
                  <c:v>41548</c:v>
                </c:pt>
                <c:pt idx="190">
                  <c:v>41579</c:v>
                </c:pt>
                <c:pt idx="191">
                  <c:v>41609</c:v>
                </c:pt>
                <c:pt idx="192">
                  <c:v>41640</c:v>
                </c:pt>
                <c:pt idx="193">
                  <c:v>41671</c:v>
                </c:pt>
                <c:pt idx="194">
                  <c:v>41699</c:v>
                </c:pt>
                <c:pt idx="195">
                  <c:v>41730</c:v>
                </c:pt>
                <c:pt idx="196">
                  <c:v>41760</c:v>
                </c:pt>
                <c:pt idx="197">
                  <c:v>41791</c:v>
                </c:pt>
                <c:pt idx="198">
                  <c:v>41821</c:v>
                </c:pt>
                <c:pt idx="199">
                  <c:v>41852</c:v>
                </c:pt>
                <c:pt idx="200">
                  <c:v>41883</c:v>
                </c:pt>
                <c:pt idx="201">
                  <c:v>41913</c:v>
                </c:pt>
                <c:pt idx="202">
                  <c:v>41944</c:v>
                </c:pt>
                <c:pt idx="203">
                  <c:v>41974</c:v>
                </c:pt>
                <c:pt idx="204">
                  <c:v>42005</c:v>
                </c:pt>
                <c:pt idx="205">
                  <c:v>42036</c:v>
                </c:pt>
                <c:pt idx="206">
                  <c:v>42064</c:v>
                </c:pt>
                <c:pt idx="207">
                  <c:v>42095</c:v>
                </c:pt>
                <c:pt idx="208">
                  <c:v>42125</c:v>
                </c:pt>
                <c:pt idx="209">
                  <c:v>42156</c:v>
                </c:pt>
                <c:pt idx="210">
                  <c:v>42186</c:v>
                </c:pt>
                <c:pt idx="211">
                  <c:v>42217</c:v>
                </c:pt>
                <c:pt idx="212">
                  <c:v>42248</c:v>
                </c:pt>
                <c:pt idx="213">
                  <c:v>42278</c:v>
                </c:pt>
                <c:pt idx="214">
                  <c:v>42309</c:v>
                </c:pt>
                <c:pt idx="215">
                  <c:v>42339</c:v>
                </c:pt>
                <c:pt idx="216">
                  <c:v>42370</c:v>
                </c:pt>
                <c:pt idx="217">
                  <c:v>42401</c:v>
                </c:pt>
                <c:pt idx="218">
                  <c:v>42430</c:v>
                </c:pt>
                <c:pt idx="219">
                  <c:v>42461</c:v>
                </c:pt>
                <c:pt idx="220">
                  <c:v>42491</c:v>
                </c:pt>
                <c:pt idx="221">
                  <c:v>42522</c:v>
                </c:pt>
                <c:pt idx="222">
                  <c:v>42552</c:v>
                </c:pt>
                <c:pt idx="223">
                  <c:v>42583</c:v>
                </c:pt>
                <c:pt idx="224">
                  <c:v>42614</c:v>
                </c:pt>
                <c:pt idx="225">
                  <c:v>42644</c:v>
                </c:pt>
                <c:pt idx="226">
                  <c:v>42675</c:v>
                </c:pt>
                <c:pt idx="227">
                  <c:v>42705</c:v>
                </c:pt>
                <c:pt idx="228">
                  <c:v>42736</c:v>
                </c:pt>
                <c:pt idx="229">
                  <c:v>42767</c:v>
                </c:pt>
                <c:pt idx="230">
                  <c:v>42795</c:v>
                </c:pt>
                <c:pt idx="231">
                  <c:v>42826</c:v>
                </c:pt>
                <c:pt idx="232">
                  <c:v>42856</c:v>
                </c:pt>
                <c:pt idx="233">
                  <c:v>42887</c:v>
                </c:pt>
                <c:pt idx="234">
                  <c:v>42917</c:v>
                </c:pt>
                <c:pt idx="235">
                  <c:v>42948</c:v>
                </c:pt>
                <c:pt idx="236">
                  <c:v>42979</c:v>
                </c:pt>
                <c:pt idx="237">
                  <c:v>43009</c:v>
                </c:pt>
                <c:pt idx="238">
                  <c:v>43040</c:v>
                </c:pt>
                <c:pt idx="239">
                  <c:v>43070</c:v>
                </c:pt>
                <c:pt idx="240">
                  <c:v>43101</c:v>
                </c:pt>
                <c:pt idx="241">
                  <c:v>43132</c:v>
                </c:pt>
                <c:pt idx="242">
                  <c:v>43160</c:v>
                </c:pt>
                <c:pt idx="243">
                  <c:v>43191</c:v>
                </c:pt>
                <c:pt idx="244">
                  <c:v>43221</c:v>
                </c:pt>
                <c:pt idx="245">
                  <c:v>43252</c:v>
                </c:pt>
                <c:pt idx="246">
                  <c:v>43282</c:v>
                </c:pt>
                <c:pt idx="247">
                  <c:v>43313</c:v>
                </c:pt>
                <c:pt idx="248">
                  <c:v>43344</c:v>
                </c:pt>
                <c:pt idx="249">
                  <c:v>43374</c:v>
                </c:pt>
                <c:pt idx="250">
                  <c:v>43405</c:v>
                </c:pt>
                <c:pt idx="251">
                  <c:v>43435</c:v>
                </c:pt>
                <c:pt idx="252">
                  <c:v>43466</c:v>
                </c:pt>
                <c:pt idx="253">
                  <c:v>43497</c:v>
                </c:pt>
                <c:pt idx="254">
                  <c:v>43525</c:v>
                </c:pt>
                <c:pt idx="255">
                  <c:v>43556</c:v>
                </c:pt>
                <c:pt idx="256">
                  <c:v>43586</c:v>
                </c:pt>
                <c:pt idx="257">
                  <c:v>43617</c:v>
                </c:pt>
                <c:pt idx="258">
                  <c:v>43647</c:v>
                </c:pt>
                <c:pt idx="259">
                  <c:v>43678</c:v>
                </c:pt>
                <c:pt idx="260">
                  <c:v>43709</c:v>
                </c:pt>
                <c:pt idx="261">
                  <c:v>43739</c:v>
                </c:pt>
                <c:pt idx="262">
                  <c:v>43770</c:v>
                </c:pt>
                <c:pt idx="263">
                  <c:v>43800</c:v>
                </c:pt>
                <c:pt idx="264">
                  <c:v>43831</c:v>
                </c:pt>
                <c:pt idx="265">
                  <c:v>43862</c:v>
                </c:pt>
                <c:pt idx="266">
                  <c:v>43891</c:v>
                </c:pt>
                <c:pt idx="267">
                  <c:v>43922</c:v>
                </c:pt>
                <c:pt idx="268">
                  <c:v>43952</c:v>
                </c:pt>
                <c:pt idx="269">
                  <c:v>43983</c:v>
                </c:pt>
                <c:pt idx="270">
                  <c:v>44013</c:v>
                </c:pt>
                <c:pt idx="271">
                  <c:v>44044</c:v>
                </c:pt>
                <c:pt idx="272">
                  <c:v>44075</c:v>
                </c:pt>
                <c:pt idx="273">
                  <c:v>44105</c:v>
                </c:pt>
                <c:pt idx="274">
                  <c:v>44136</c:v>
                </c:pt>
                <c:pt idx="275">
                  <c:v>44166</c:v>
                </c:pt>
                <c:pt idx="276">
                  <c:v>44197</c:v>
                </c:pt>
                <c:pt idx="277">
                  <c:v>44228</c:v>
                </c:pt>
                <c:pt idx="278">
                  <c:v>44256</c:v>
                </c:pt>
                <c:pt idx="279">
                  <c:v>44287</c:v>
                </c:pt>
                <c:pt idx="280">
                  <c:v>44317</c:v>
                </c:pt>
                <c:pt idx="281">
                  <c:v>44348</c:v>
                </c:pt>
                <c:pt idx="282">
                  <c:v>44378</c:v>
                </c:pt>
                <c:pt idx="283">
                  <c:v>44409</c:v>
                </c:pt>
                <c:pt idx="284">
                  <c:v>44440</c:v>
                </c:pt>
                <c:pt idx="285">
                  <c:v>44470</c:v>
                </c:pt>
                <c:pt idx="286">
                  <c:v>44501</c:v>
                </c:pt>
                <c:pt idx="287">
                  <c:v>44531</c:v>
                </c:pt>
                <c:pt idx="288">
                  <c:v>44562</c:v>
                </c:pt>
                <c:pt idx="289">
                  <c:v>44593</c:v>
                </c:pt>
                <c:pt idx="290">
                  <c:v>44621</c:v>
                </c:pt>
                <c:pt idx="291">
                  <c:v>44652</c:v>
                </c:pt>
                <c:pt idx="292">
                  <c:v>44682</c:v>
                </c:pt>
                <c:pt idx="293">
                  <c:v>44713</c:v>
                </c:pt>
                <c:pt idx="294">
                  <c:v>44743</c:v>
                </c:pt>
                <c:pt idx="295">
                  <c:v>44774</c:v>
                </c:pt>
                <c:pt idx="296">
                  <c:v>44805</c:v>
                </c:pt>
                <c:pt idx="297">
                  <c:v>44835</c:v>
                </c:pt>
                <c:pt idx="298">
                  <c:v>44866</c:v>
                </c:pt>
                <c:pt idx="299">
                  <c:v>44896</c:v>
                </c:pt>
                <c:pt idx="300">
                  <c:v>44927</c:v>
                </c:pt>
                <c:pt idx="301">
                  <c:v>44958</c:v>
                </c:pt>
                <c:pt idx="302">
                  <c:v>44986</c:v>
                </c:pt>
                <c:pt idx="303">
                  <c:v>45017</c:v>
                </c:pt>
                <c:pt idx="304">
                  <c:v>45047</c:v>
                </c:pt>
                <c:pt idx="305">
                  <c:v>45078</c:v>
                </c:pt>
                <c:pt idx="306">
                  <c:v>45108</c:v>
                </c:pt>
                <c:pt idx="307">
                  <c:v>45139</c:v>
                </c:pt>
                <c:pt idx="308">
                  <c:v>45170</c:v>
                </c:pt>
              </c:numCache>
            </c:numRef>
          </c:cat>
          <c:val>
            <c:numRef>
              <c:f>big4_r12!$O$2:$O$310</c:f>
              <c:numCache>
                <c:formatCode>General</c:formatCode>
                <c:ptCount val="309"/>
                <c:pt idx="289" formatCode="#,##0_);[Red]\(#,##0\)">
                  <c:v>395430924</c:v>
                </c:pt>
                <c:pt idx="290" formatCode="#,##0_);[Red]\(#,##0\)">
                  <c:v>590328504</c:v>
                </c:pt>
                <c:pt idx="291" formatCode="#,##0_);[Red]\(#,##0\)">
                  <c:v>537540648</c:v>
                </c:pt>
                <c:pt idx="292" formatCode="#,##0_);[Red]\(#,##0\)">
                  <c:v>498528228</c:v>
                </c:pt>
                <c:pt idx="293" formatCode="#,##0_);[Red]\(#,##0\)">
                  <c:v>798003804</c:v>
                </c:pt>
                <c:pt idx="294" formatCode="#,##0_);[Red]\(#,##0\)">
                  <c:v>676804344</c:v>
                </c:pt>
                <c:pt idx="295" formatCode="#,##0_);[Red]\(#,##0\)">
                  <c:v>793412352</c:v>
                </c:pt>
                <c:pt idx="296" formatCode="#,##0_);[Red]\(#,##0\)">
                  <c:v>979230216</c:v>
                </c:pt>
                <c:pt idx="297" formatCode="#,##0_);[Red]\(#,##0\)">
                  <c:v>945392688</c:v>
                </c:pt>
                <c:pt idx="298" formatCode="#,##0_);[Red]\(#,##0\)">
                  <c:v>916335204</c:v>
                </c:pt>
                <c:pt idx="299" formatCode="#,##0_);[Red]\(#,##0\)">
                  <c:v>1014543228</c:v>
                </c:pt>
                <c:pt idx="300" formatCode="#,##0_);[Red]\(#,##0\)">
                  <c:v>940752480</c:v>
                </c:pt>
                <c:pt idx="301" formatCode="#,##0_);[Red]\(#,##0\)">
                  <c:v>898084332</c:v>
                </c:pt>
                <c:pt idx="302" formatCode="#,##0_);[Red]\(#,##0\)">
                  <c:v>923748204</c:v>
                </c:pt>
                <c:pt idx="303" formatCode="#,##0_);[Red]\(#,##0\)">
                  <c:v>784082580</c:v>
                </c:pt>
                <c:pt idx="304" formatCode="#,##0_);[Red]\(#,##0\)">
                  <c:v>635564376</c:v>
                </c:pt>
                <c:pt idx="305" formatCode="#,##0_);[Red]\(#,##0\)">
                  <c:v>1013422116</c:v>
                </c:pt>
                <c:pt idx="306" formatCode="#,##0_);[Red]\(#,##0\)">
                  <c:v>835795284</c:v>
                </c:pt>
                <c:pt idx="307" formatCode="#,##0_);[Red]\(#,##0\)">
                  <c:v>755381880</c:v>
                </c:pt>
                <c:pt idx="308" formatCode="#,##0_);[Red]\(#,##0\)">
                  <c:v>932505660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181-4C1A-941D-122D6D1B0CB9}"/>
            </c:ext>
          </c:extLst>
        </c:ser>
        <c:ser>
          <c:idx val="2"/>
          <c:order val="2"/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dLbls>
            <c:delete val="1"/>
          </c:dLbls>
          <c:cat>
            <c:numRef>
              <c:f>big4_r12!$A$2:$A$310</c:f>
              <c:numCache>
                <c:formatCode>mmm\-yy</c:formatCode>
                <c:ptCount val="309"/>
                <c:pt idx="0">
                  <c:v>35796</c:v>
                </c:pt>
                <c:pt idx="1">
                  <c:v>35827</c:v>
                </c:pt>
                <c:pt idx="2">
                  <c:v>35855</c:v>
                </c:pt>
                <c:pt idx="3">
                  <c:v>35886</c:v>
                </c:pt>
                <c:pt idx="4">
                  <c:v>35916</c:v>
                </c:pt>
                <c:pt idx="5">
                  <c:v>35947</c:v>
                </c:pt>
                <c:pt idx="6">
                  <c:v>35977</c:v>
                </c:pt>
                <c:pt idx="7">
                  <c:v>36008</c:v>
                </c:pt>
                <c:pt idx="8">
                  <c:v>36039</c:v>
                </c:pt>
                <c:pt idx="9">
                  <c:v>36069</c:v>
                </c:pt>
                <c:pt idx="10">
                  <c:v>36100</c:v>
                </c:pt>
                <c:pt idx="11">
                  <c:v>36130</c:v>
                </c:pt>
                <c:pt idx="12">
                  <c:v>36161</c:v>
                </c:pt>
                <c:pt idx="13">
                  <c:v>36192</c:v>
                </c:pt>
                <c:pt idx="14">
                  <c:v>36220</c:v>
                </c:pt>
                <c:pt idx="15">
                  <c:v>36251</c:v>
                </c:pt>
                <c:pt idx="16">
                  <c:v>36281</c:v>
                </c:pt>
                <c:pt idx="17">
                  <c:v>36312</c:v>
                </c:pt>
                <c:pt idx="18">
                  <c:v>36342</c:v>
                </c:pt>
                <c:pt idx="19">
                  <c:v>36373</c:v>
                </c:pt>
                <c:pt idx="20">
                  <c:v>36404</c:v>
                </c:pt>
                <c:pt idx="21">
                  <c:v>36434</c:v>
                </c:pt>
                <c:pt idx="22">
                  <c:v>36465</c:v>
                </c:pt>
                <c:pt idx="23">
                  <c:v>36495</c:v>
                </c:pt>
                <c:pt idx="24">
                  <c:v>36526</c:v>
                </c:pt>
                <c:pt idx="25">
                  <c:v>36557</c:v>
                </c:pt>
                <c:pt idx="26">
                  <c:v>36586</c:v>
                </c:pt>
                <c:pt idx="27">
                  <c:v>36617</c:v>
                </c:pt>
                <c:pt idx="28">
                  <c:v>36647</c:v>
                </c:pt>
                <c:pt idx="29">
                  <c:v>36678</c:v>
                </c:pt>
                <c:pt idx="30">
                  <c:v>36708</c:v>
                </c:pt>
                <c:pt idx="31">
                  <c:v>36739</c:v>
                </c:pt>
                <c:pt idx="32">
                  <c:v>36770</c:v>
                </c:pt>
                <c:pt idx="33">
                  <c:v>36800</c:v>
                </c:pt>
                <c:pt idx="34">
                  <c:v>36831</c:v>
                </c:pt>
                <c:pt idx="35">
                  <c:v>36861</c:v>
                </c:pt>
                <c:pt idx="36">
                  <c:v>36892</c:v>
                </c:pt>
                <c:pt idx="37">
                  <c:v>36923</c:v>
                </c:pt>
                <c:pt idx="38">
                  <c:v>36951</c:v>
                </c:pt>
                <c:pt idx="39">
                  <c:v>36982</c:v>
                </c:pt>
                <c:pt idx="40">
                  <c:v>37012</c:v>
                </c:pt>
                <c:pt idx="41">
                  <c:v>37043</c:v>
                </c:pt>
                <c:pt idx="42">
                  <c:v>37073</c:v>
                </c:pt>
                <c:pt idx="43">
                  <c:v>37104</c:v>
                </c:pt>
                <c:pt idx="44">
                  <c:v>37135</c:v>
                </c:pt>
                <c:pt idx="45">
                  <c:v>37165</c:v>
                </c:pt>
                <c:pt idx="46">
                  <c:v>37196</c:v>
                </c:pt>
                <c:pt idx="47">
                  <c:v>37226</c:v>
                </c:pt>
                <c:pt idx="48">
                  <c:v>37257</c:v>
                </c:pt>
                <c:pt idx="49">
                  <c:v>37288</c:v>
                </c:pt>
                <c:pt idx="50">
                  <c:v>37316</c:v>
                </c:pt>
                <c:pt idx="51">
                  <c:v>37347</c:v>
                </c:pt>
                <c:pt idx="52">
                  <c:v>37377</c:v>
                </c:pt>
                <c:pt idx="53">
                  <c:v>37408</c:v>
                </c:pt>
                <c:pt idx="54">
                  <c:v>37438</c:v>
                </c:pt>
                <c:pt idx="55">
                  <c:v>37469</c:v>
                </c:pt>
                <c:pt idx="56">
                  <c:v>37500</c:v>
                </c:pt>
                <c:pt idx="57">
                  <c:v>37530</c:v>
                </c:pt>
                <c:pt idx="58">
                  <c:v>37561</c:v>
                </c:pt>
                <c:pt idx="59">
                  <c:v>37591</c:v>
                </c:pt>
                <c:pt idx="60">
                  <c:v>37622</c:v>
                </c:pt>
                <c:pt idx="61">
                  <c:v>37653</c:v>
                </c:pt>
                <c:pt idx="62">
                  <c:v>37681</c:v>
                </c:pt>
                <c:pt idx="63">
                  <c:v>37712</c:v>
                </c:pt>
                <c:pt idx="64">
                  <c:v>37742</c:v>
                </c:pt>
                <c:pt idx="65">
                  <c:v>37773</c:v>
                </c:pt>
                <c:pt idx="66">
                  <c:v>37803</c:v>
                </c:pt>
                <c:pt idx="67">
                  <c:v>37834</c:v>
                </c:pt>
                <c:pt idx="68">
                  <c:v>37865</c:v>
                </c:pt>
                <c:pt idx="69">
                  <c:v>37895</c:v>
                </c:pt>
                <c:pt idx="70">
                  <c:v>37926</c:v>
                </c:pt>
                <c:pt idx="71">
                  <c:v>37956</c:v>
                </c:pt>
                <c:pt idx="72">
                  <c:v>37987</c:v>
                </c:pt>
                <c:pt idx="73">
                  <c:v>38018</c:v>
                </c:pt>
                <c:pt idx="74">
                  <c:v>38047</c:v>
                </c:pt>
                <c:pt idx="75">
                  <c:v>38078</c:v>
                </c:pt>
                <c:pt idx="76">
                  <c:v>38108</c:v>
                </c:pt>
                <c:pt idx="77">
                  <c:v>38139</c:v>
                </c:pt>
                <c:pt idx="78">
                  <c:v>38169</c:v>
                </c:pt>
                <c:pt idx="79">
                  <c:v>38200</c:v>
                </c:pt>
                <c:pt idx="80">
                  <c:v>38231</c:v>
                </c:pt>
                <c:pt idx="81">
                  <c:v>38261</c:v>
                </c:pt>
                <c:pt idx="82">
                  <c:v>38292</c:v>
                </c:pt>
                <c:pt idx="83">
                  <c:v>38322</c:v>
                </c:pt>
                <c:pt idx="84">
                  <c:v>38353</c:v>
                </c:pt>
                <c:pt idx="85">
                  <c:v>38384</c:v>
                </c:pt>
                <c:pt idx="86">
                  <c:v>38412</c:v>
                </c:pt>
                <c:pt idx="87">
                  <c:v>38443</c:v>
                </c:pt>
                <c:pt idx="88">
                  <c:v>38473</c:v>
                </c:pt>
                <c:pt idx="89">
                  <c:v>38504</c:v>
                </c:pt>
                <c:pt idx="90">
                  <c:v>38534</c:v>
                </c:pt>
                <c:pt idx="91">
                  <c:v>38565</c:v>
                </c:pt>
                <c:pt idx="92">
                  <c:v>38596</c:v>
                </c:pt>
                <c:pt idx="93">
                  <c:v>38626</c:v>
                </c:pt>
                <c:pt idx="94">
                  <c:v>38657</c:v>
                </c:pt>
                <c:pt idx="95">
                  <c:v>38687</c:v>
                </c:pt>
                <c:pt idx="96">
                  <c:v>38718</c:v>
                </c:pt>
                <c:pt idx="97">
                  <c:v>38749</c:v>
                </c:pt>
                <c:pt idx="98">
                  <c:v>38777</c:v>
                </c:pt>
                <c:pt idx="99">
                  <c:v>38808</c:v>
                </c:pt>
                <c:pt idx="100">
                  <c:v>38838</c:v>
                </c:pt>
                <c:pt idx="101">
                  <c:v>38869</c:v>
                </c:pt>
                <c:pt idx="102">
                  <c:v>38899</c:v>
                </c:pt>
                <c:pt idx="103">
                  <c:v>38930</c:v>
                </c:pt>
                <c:pt idx="104">
                  <c:v>38961</c:v>
                </c:pt>
                <c:pt idx="105">
                  <c:v>38991</c:v>
                </c:pt>
                <c:pt idx="106">
                  <c:v>39022</c:v>
                </c:pt>
                <c:pt idx="107">
                  <c:v>39052</c:v>
                </c:pt>
                <c:pt idx="108">
                  <c:v>39083</c:v>
                </c:pt>
                <c:pt idx="109">
                  <c:v>39114</c:v>
                </c:pt>
                <c:pt idx="110">
                  <c:v>39142</c:v>
                </c:pt>
                <c:pt idx="111">
                  <c:v>39173</c:v>
                </c:pt>
                <c:pt idx="112">
                  <c:v>39203</c:v>
                </c:pt>
                <c:pt idx="113">
                  <c:v>39234</c:v>
                </c:pt>
                <c:pt idx="114">
                  <c:v>39264</c:v>
                </c:pt>
                <c:pt idx="115">
                  <c:v>39295</c:v>
                </c:pt>
                <c:pt idx="116">
                  <c:v>39326</c:v>
                </c:pt>
                <c:pt idx="117">
                  <c:v>39356</c:v>
                </c:pt>
                <c:pt idx="118">
                  <c:v>39387</c:v>
                </c:pt>
                <c:pt idx="119">
                  <c:v>39417</c:v>
                </c:pt>
                <c:pt idx="120">
                  <c:v>39448</c:v>
                </c:pt>
                <c:pt idx="121">
                  <c:v>39479</c:v>
                </c:pt>
                <c:pt idx="122">
                  <c:v>39508</c:v>
                </c:pt>
                <c:pt idx="123">
                  <c:v>39539</c:v>
                </c:pt>
                <c:pt idx="124">
                  <c:v>39569</c:v>
                </c:pt>
                <c:pt idx="125">
                  <c:v>39600</c:v>
                </c:pt>
                <c:pt idx="126">
                  <c:v>39630</c:v>
                </c:pt>
                <c:pt idx="127">
                  <c:v>39661</c:v>
                </c:pt>
                <c:pt idx="128">
                  <c:v>39692</c:v>
                </c:pt>
                <c:pt idx="129">
                  <c:v>39722</c:v>
                </c:pt>
                <c:pt idx="130">
                  <c:v>39753</c:v>
                </c:pt>
                <c:pt idx="131">
                  <c:v>39783</c:v>
                </c:pt>
                <c:pt idx="132">
                  <c:v>39814</c:v>
                </c:pt>
                <c:pt idx="133">
                  <c:v>39845</c:v>
                </c:pt>
                <c:pt idx="134">
                  <c:v>39873</c:v>
                </c:pt>
                <c:pt idx="135">
                  <c:v>39904</c:v>
                </c:pt>
                <c:pt idx="136">
                  <c:v>39934</c:v>
                </c:pt>
                <c:pt idx="137">
                  <c:v>39965</c:v>
                </c:pt>
                <c:pt idx="138">
                  <c:v>39995</c:v>
                </c:pt>
                <c:pt idx="139">
                  <c:v>40026</c:v>
                </c:pt>
                <c:pt idx="140">
                  <c:v>40057</c:v>
                </c:pt>
                <c:pt idx="141">
                  <c:v>40087</c:v>
                </c:pt>
                <c:pt idx="142">
                  <c:v>40118</c:v>
                </c:pt>
                <c:pt idx="143">
                  <c:v>40148</c:v>
                </c:pt>
                <c:pt idx="144">
                  <c:v>40179</c:v>
                </c:pt>
                <c:pt idx="145">
                  <c:v>40210</c:v>
                </c:pt>
                <c:pt idx="146">
                  <c:v>40238</c:v>
                </c:pt>
                <c:pt idx="147">
                  <c:v>40269</c:v>
                </c:pt>
                <c:pt idx="148">
                  <c:v>40299</c:v>
                </c:pt>
                <c:pt idx="149">
                  <c:v>40330</c:v>
                </c:pt>
                <c:pt idx="150">
                  <c:v>40360</c:v>
                </c:pt>
                <c:pt idx="151">
                  <c:v>40391</c:v>
                </c:pt>
                <c:pt idx="152">
                  <c:v>40422</c:v>
                </c:pt>
                <c:pt idx="153">
                  <c:v>40452</c:v>
                </c:pt>
                <c:pt idx="154">
                  <c:v>40483</c:v>
                </c:pt>
                <c:pt idx="155">
                  <c:v>40513</c:v>
                </c:pt>
                <c:pt idx="156">
                  <c:v>40544</c:v>
                </c:pt>
                <c:pt idx="157">
                  <c:v>40575</c:v>
                </c:pt>
                <c:pt idx="158">
                  <c:v>40603</c:v>
                </c:pt>
                <c:pt idx="159">
                  <c:v>40634</c:v>
                </c:pt>
                <c:pt idx="160">
                  <c:v>40664</c:v>
                </c:pt>
                <c:pt idx="161">
                  <c:v>40695</c:v>
                </c:pt>
                <c:pt idx="162">
                  <c:v>40725</c:v>
                </c:pt>
                <c:pt idx="163">
                  <c:v>40756</c:v>
                </c:pt>
                <c:pt idx="164">
                  <c:v>40787</c:v>
                </c:pt>
                <c:pt idx="165">
                  <c:v>40817</c:v>
                </c:pt>
                <c:pt idx="166">
                  <c:v>40848</c:v>
                </c:pt>
                <c:pt idx="167">
                  <c:v>40878</c:v>
                </c:pt>
                <c:pt idx="168">
                  <c:v>40909</c:v>
                </c:pt>
                <c:pt idx="169">
                  <c:v>40940</c:v>
                </c:pt>
                <c:pt idx="170">
                  <c:v>40969</c:v>
                </c:pt>
                <c:pt idx="171">
                  <c:v>41000</c:v>
                </c:pt>
                <c:pt idx="172">
                  <c:v>41030</c:v>
                </c:pt>
                <c:pt idx="173">
                  <c:v>41061</c:v>
                </c:pt>
                <c:pt idx="174">
                  <c:v>41091</c:v>
                </c:pt>
                <c:pt idx="175">
                  <c:v>41122</c:v>
                </c:pt>
                <c:pt idx="176">
                  <c:v>41153</c:v>
                </c:pt>
                <c:pt idx="177">
                  <c:v>41183</c:v>
                </c:pt>
                <c:pt idx="178">
                  <c:v>41214</c:v>
                </c:pt>
                <c:pt idx="179">
                  <c:v>41244</c:v>
                </c:pt>
                <c:pt idx="180">
                  <c:v>41275</c:v>
                </c:pt>
                <c:pt idx="181">
                  <c:v>41306</c:v>
                </c:pt>
                <c:pt idx="182">
                  <c:v>41334</c:v>
                </c:pt>
                <c:pt idx="183">
                  <c:v>41365</c:v>
                </c:pt>
                <c:pt idx="184">
                  <c:v>41395</c:v>
                </c:pt>
                <c:pt idx="185">
                  <c:v>41426</c:v>
                </c:pt>
                <c:pt idx="186">
                  <c:v>41456</c:v>
                </c:pt>
                <c:pt idx="187">
                  <c:v>41487</c:v>
                </c:pt>
                <c:pt idx="188">
                  <c:v>41518</c:v>
                </c:pt>
                <c:pt idx="189">
                  <c:v>41548</c:v>
                </c:pt>
                <c:pt idx="190">
                  <c:v>41579</c:v>
                </c:pt>
                <c:pt idx="191">
                  <c:v>41609</c:v>
                </c:pt>
                <c:pt idx="192">
                  <c:v>41640</c:v>
                </c:pt>
                <c:pt idx="193">
                  <c:v>41671</c:v>
                </c:pt>
                <c:pt idx="194">
                  <c:v>41699</c:v>
                </c:pt>
                <c:pt idx="195">
                  <c:v>41730</c:v>
                </c:pt>
                <c:pt idx="196">
                  <c:v>41760</c:v>
                </c:pt>
                <c:pt idx="197">
                  <c:v>41791</c:v>
                </c:pt>
                <c:pt idx="198">
                  <c:v>41821</c:v>
                </c:pt>
                <c:pt idx="199">
                  <c:v>41852</c:v>
                </c:pt>
                <c:pt idx="200">
                  <c:v>41883</c:v>
                </c:pt>
                <c:pt idx="201">
                  <c:v>41913</c:v>
                </c:pt>
                <c:pt idx="202">
                  <c:v>41944</c:v>
                </c:pt>
                <c:pt idx="203">
                  <c:v>41974</c:v>
                </c:pt>
                <c:pt idx="204">
                  <c:v>42005</c:v>
                </c:pt>
                <c:pt idx="205">
                  <c:v>42036</c:v>
                </c:pt>
                <c:pt idx="206">
                  <c:v>42064</c:v>
                </c:pt>
                <c:pt idx="207">
                  <c:v>42095</c:v>
                </c:pt>
                <c:pt idx="208">
                  <c:v>42125</c:v>
                </c:pt>
                <c:pt idx="209">
                  <c:v>42156</c:v>
                </c:pt>
                <c:pt idx="210">
                  <c:v>42186</c:v>
                </c:pt>
                <c:pt idx="211">
                  <c:v>42217</c:v>
                </c:pt>
                <c:pt idx="212">
                  <c:v>42248</c:v>
                </c:pt>
                <c:pt idx="213">
                  <c:v>42278</c:v>
                </c:pt>
                <c:pt idx="214">
                  <c:v>42309</c:v>
                </c:pt>
                <c:pt idx="215">
                  <c:v>42339</c:v>
                </c:pt>
                <c:pt idx="216">
                  <c:v>42370</c:v>
                </c:pt>
                <c:pt idx="217">
                  <c:v>42401</c:v>
                </c:pt>
                <c:pt idx="218">
                  <c:v>42430</c:v>
                </c:pt>
                <c:pt idx="219">
                  <c:v>42461</c:v>
                </c:pt>
                <c:pt idx="220">
                  <c:v>42491</c:v>
                </c:pt>
                <c:pt idx="221">
                  <c:v>42522</c:v>
                </c:pt>
                <c:pt idx="222">
                  <c:v>42552</c:v>
                </c:pt>
                <c:pt idx="223">
                  <c:v>42583</c:v>
                </c:pt>
                <c:pt idx="224">
                  <c:v>42614</c:v>
                </c:pt>
                <c:pt idx="225">
                  <c:v>42644</c:v>
                </c:pt>
                <c:pt idx="226">
                  <c:v>42675</c:v>
                </c:pt>
                <c:pt idx="227">
                  <c:v>42705</c:v>
                </c:pt>
                <c:pt idx="228">
                  <c:v>42736</c:v>
                </c:pt>
                <c:pt idx="229">
                  <c:v>42767</c:v>
                </c:pt>
                <c:pt idx="230">
                  <c:v>42795</c:v>
                </c:pt>
                <c:pt idx="231">
                  <c:v>42826</c:v>
                </c:pt>
                <c:pt idx="232">
                  <c:v>42856</c:v>
                </c:pt>
                <c:pt idx="233">
                  <c:v>42887</c:v>
                </c:pt>
                <c:pt idx="234">
                  <c:v>42917</c:v>
                </c:pt>
                <c:pt idx="235">
                  <c:v>42948</c:v>
                </c:pt>
                <c:pt idx="236">
                  <c:v>42979</c:v>
                </c:pt>
                <c:pt idx="237">
                  <c:v>43009</c:v>
                </c:pt>
                <c:pt idx="238">
                  <c:v>43040</c:v>
                </c:pt>
                <c:pt idx="239">
                  <c:v>43070</c:v>
                </c:pt>
                <c:pt idx="240">
                  <c:v>43101</c:v>
                </c:pt>
                <c:pt idx="241">
                  <c:v>43132</c:v>
                </c:pt>
                <c:pt idx="242">
                  <c:v>43160</c:v>
                </c:pt>
                <c:pt idx="243">
                  <c:v>43191</c:v>
                </c:pt>
                <c:pt idx="244">
                  <c:v>43221</c:v>
                </c:pt>
                <c:pt idx="245">
                  <c:v>43252</c:v>
                </c:pt>
                <c:pt idx="246">
                  <c:v>43282</c:v>
                </c:pt>
                <c:pt idx="247">
                  <c:v>43313</c:v>
                </c:pt>
                <c:pt idx="248">
                  <c:v>43344</c:v>
                </c:pt>
                <c:pt idx="249">
                  <c:v>43374</c:v>
                </c:pt>
                <c:pt idx="250">
                  <c:v>43405</c:v>
                </c:pt>
                <c:pt idx="251">
                  <c:v>43435</c:v>
                </c:pt>
                <c:pt idx="252">
                  <c:v>43466</c:v>
                </c:pt>
                <c:pt idx="253">
                  <c:v>43497</c:v>
                </c:pt>
                <c:pt idx="254">
                  <c:v>43525</c:v>
                </c:pt>
                <c:pt idx="255">
                  <c:v>43556</c:v>
                </c:pt>
                <c:pt idx="256">
                  <c:v>43586</c:v>
                </c:pt>
                <c:pt idx="257">
                  <c:v>43617</c:v>
                </c:pt>
                <c:pt idx="258">
                  <c:v>43647</c:v>
                </c:pt>
                <c:pt idx="259">
                  <c:v>43678</c:v>
                </c:pt>
                <c:pt idx="260">
                  <c:v>43709</c:v>
                </c:pt>
                <c:pt idx="261">
                  <c:v>43739</c:v>
                </c:pt>
                <c:pt idx="262">
                  <c:v>43770</c:v>
                </c:pt>
                <c:pt idx="263">
                  <c:v>43800</c:v>
                </c:pt>
                <c:pt idx="264">
                  <c:v>43831</c:v>
                </c:pt>
                <c:pt idx="265">
                  <c:v>43862</c:v>
                </c:pt>
                <c:pt idx="266">
                  <c:v>43891</c:v>
                </c:pt>
                <c:pt idx="267">
                  <c:v>43922</c:v>
                </c:pt>
                <c:pt idx="268">
                  <c:v>43952</c:v>
                </c:pt>
                <c:pt idx="269">
                  <c:v>43983</c:v>
                </c:pt>
                <c:pt idx="270">
                  <c:v>44013</c:v>
                </c:pt>
                <c:pt idx="271">
                  <c:v>44044</c:v>
                </c:pt>
                <c:pt idx="272">
                  <c:v>44075</c:v>
                </c:pt>
                <c:pt idx="273">
                  <c:v>44105</c:v>
                </c:pt>
                <c:pt idx="274">
                  <c:v>44136</c:v>
                </c:pt>
                <c:pt idx="275">
                  <c:v>44166</c:v>
                </c:pt>
                <c:pt idx="276">
                  <c:v>44197</c:v>
                </c:pt>
                <c:pt idx="277">
                  <c:v>44228</c:v>
                </c:pt>
                <c:pt idx="278">
                  <c:v>44256</c:v>
                </c:pt>
                <c:pt idx="279">
                  <c:v>44287</c:v>
                </c:pt>
                <c:pt idx="280">
                  <c:v>44317</c:v>
                </c:pt>
                <c:pt idx="281">
                  <c:v>44348</c:v>
                </c:pt>
                <c:pt idx="282">
                  <c:v>44378</c:v>
                </c:pt>
                <c:pt idx="283">
                  <c:v>44409</c:v>
                </c:pt>
                <c:pt idx="284">
                  <c:v>44440</c:v>
                </c:pt>
                <c:pt idx="285">
                  <c:v>44470</c:v>
                </c:pt>
                <c:pt idx="286">
                  <c:v>44501</c:v>
                </c:pt>
                <c:pt idx="287">
                  <c:v>44531</c:v>
                </c:pt>
                <c:pt idx="288">
                  <c:v>44562</c:v>
                </c:pt>
                <c:pt idx="289">
                  <c:v>44593</c:v>
                </c:pt>
                <c:pt idx="290">
                  <c:v>44621</c:v>
                </c:pt>
                <c:pt idx="291">
                  <c:v>44652</c:v>
                </c:pt>
                <c:pt idx="292">
                  <c:v>44682</c:v>
                </c:pt>
                <c:pt idx="293">
                  <c:v>44713</c:v>
                </c:pt>
                <c:pt idx="294">
                  <c:v>44743</c:v>
                </c:pt>
                <c:pt idx="295">
                  <c:v>44774</c:v>
                </c:pt>
                <c:pt idx="296">
                  <c:v>44805</c:v>
                </c:pt>
                <c:pt idx="297">
                  <c:v>44835</c:v>
                </c:pt>
                <c:pt idx="298">
                  <c:v>44866</c:v>
                </c:pt>
                <c:pt idx="299">
                  <c:v>44896</c:v>
                </c:pt>
                <c:pt idx="300">
                  <c:v>44927</c:v>
                </c:pt>
                <c:pt idx="301">
                  <c:v>44958</c:v>
                </c:pt>
                <c:pt idx="302">
                  <c:v>44986</c:v>
                </c:pt>
                <c:pt idx="303">
                  <c:v>45017</c:v>
                </c:pt>
                <c:pt idx="304">
                  <c:v>45047</c:v>
                </c:pt>
                <c:pt idx="305">
                  <c:v>45078</c:v>
                </c:pt>
                <c:pt idx="306">
                  <c:v>45108</c:v>
                </c:pt>
                <c:pt idx="307">
                  <c:v>45139</c:v>
                </c:pt>
                <c:pt idx="308">
                  <c:v>45170</c:v>
                </c:pt>
              </c:numCache>
            </c:numRef>
          </c:cat>
          <c:val>
            <c:numRef>
              <c:f>big4_r12!$P$2:$P$310</c:f>
              <c:numCache>
                <c:formatCode>General</c:formatCode>
                <c:ptCount val="309"/>
                <c:pt idx="11" formatCode="#,##0_);[Red]\(#,##0\)">
                  <c:v>290909077</c:v>
                </c:pt>
                <c:pt idx="12" formatCode="#,##0_);[Red]\(#,##0\)">
                  <c:v>283657805</c:v>
                </c:pt>
                <c:pt idx="13" formatCode="#,##0_);[Red]\(#,##0\)">
                  <c:v>276801048</c:v>
                </c:pt>
                <c:pt idx="14" formatCode="#,##0_);[Red]\(#,##0\)">
                  <c:v>268039113</c:v>
                </c:pt>
                <c:pt idx="15" formatCode="#,##0_);[Red]\(#,##0\)">
                  <c:v>265279424</c:v>
                </c:pt>
                <c:pt idx="16" formatCode="#,##0_);[Red]\(#,##0\)">
                  <c:v>262090906</c:v>
                </c:pt>
                <c:pt idx="17" formatCode="#,##0_);[Red]\(#,##0\)">
                  <c:v>261921946</c:v>
                </c:pt>
                <c:pt idx="18" formatCode="#,##0_);[Red]\(#,##0\)">
                  <c:v>261282850</c:v>
                </c:pt>
                <c:pt idx="19" formatCode="#,##0_);[Red]\(#,##0\)">
                  <c:v>266826983</c:v>
                </c:pt>
                <c:pt idx="20" formatCode="#,##0_);[Red]\(#,##0\)">
                  <c:v>271453182</c:v>
                </c:pt>
                <c:pt idx="21" formatCode="#,##0_);[Red]\(#,##0\)">
                  <c:v>279013137</c:v>
                </c:pt>
                <c:pt idx="22" formatCode="#,##0_);[Red]\(#,##0\)">
                  <c:v>289173711</c:v>
                </c:pt>
                <c:pt idx="23" formatCode="#,##0_);[Red]\(#,##0\)">
                  <c:v>297690251</c:v>
                </c:pt>
                <c:pt idx="24" formatCode="#,##0_);[Red]\(#,##0\)">
                  <c:v>310805244</c:v>
                </c:pt>
                <c:pt idx="25" formatCode="#,##0_);[Red]\(#,##0\)">
                  <c:v>331827767</c:v>
                </c:pt>
                <c:pt idx="26" formatCode="#,##0_);[Red]\(#,##0\)">
                  <c:v>345594746</c:v>
                </c:pt>
                <c:pt idx="27" formatCode="#,##0_);[Red]\(#,##0\)">
                  <c:v>357342415</c:v>
                </c:pt>
                <c:pt idx="28" formatCode="#,##0_);[Red]\(#,##0\)">
                  <c:v>367738263</c:v>
                </c:pt>
                <c:pt idx="29" formatCode="#,##0_);[Red]\(#,##0\)">
                  <c:v>376666443</c:v>
                </c:pt>
                <c:pt idx="30" formatCode="#,##0_);[Red]\(#,##0\)">
                  <c:v>404742171</c:v>
                </c:pt>
                <c:pt idx="31" formatCode="#,##0_);[Red]\(#,##0\)">
                  <c:v>413936088</c:v>
                </c:pt>
                <c:pt idx="32" formatCode="#,##0_);[Red]\(#,##0\)">
                  <c:v>425160754</c:v>
                </c:pt>
                <c:pt idx="33" formatCode="#,##0_);[Red]\(#,##0\)">
                  <c:v>439394031</c:v>
                </c:pt>
                <c:pt idx="34" formatCode="#,##0_);[Red]\(#,##0\)">
                  <c:v>440623931</c:v>
                </c:pt>
                <c:pt idx="35" formatCode="#,##0_);[Red]\(#,##0\)">
                  <c:v>454729061</c:v>
                </c:pt>
                <c:pt idx="36" formatCode="#,##0_);[Red]\(#,##0\)">
                  <c:v>465094160</c:v>
                </c:pt>
                <c:pt idx="37" formatCode="#,##0_);[Red]\(#,##0\)">
                  <c:v>457888517</c:v>
                </c:pt>
                <c:pt idx="38" formatCode="#,##0_);[Red]\(#,##0\)">
                  <c:v>463698399</c:v>
                </c:pt>
                <c:pt idx="39" formatCode="#,##0_);[Red]\(#,##0\)">
                  <c:v>463728839</c:v>
                </c:pt>
                <c:pt idx="40" formatCode="#,##0_);[Red]\(#,##0\)">
                  <c:v>461148483</c:v>
                </c:pt>
                <c:pt idx="41" formatCode="#,##0_);[Red]\(#,##0\)">
                  <c:v>463732033</c:v>
                </c:pt>
                <c:pt idx="42" formatCode="#,##0_);[Red]\(#,##0\)">
                  <c:v>449929875</c:v>
                </c:pt>
                <c:pt idx="43" formatCode="#,##0_);[Red]\(#,##0\)">
                  <c:v>450819490</c:v>
                </c:pt>
                <c:pt idx="44" formatCode="#,##0_);[Red]\(#,##0\)">
                  <c:v>457012559</c:v>
                </c:pt>
                <c:pt idx="45" formatCode="#,##0_);[Red]\(#,##0\)">
                  <c:v>462123724</c:v>
                </c:pt>
                <c:pt idx="46" formatCode="#,##0_);[Red]\(#,##0\)">
                  <c:v>471130673</c:v>
                </c:pt>
                <c:pt idx="47" formatCode="#,##0_);[Red]\(#,##0\)">
                  <c:v>463654414</c:v>
                </c:pt>
                <c:pt idx="48" formatCode="#,##0_);[Red]\(#,##0\)">
                  <c:v>464851493</c:v>
                </c:pt>
                <c:pt idx="49" formatCode="#,##0_);[Red]\(#,##0\)">
                  <c:v>466414816</c:v>
                </c:pt>
                <c:pt idx="50" formatCode="#,##0_);[Red]\(#,##0\)">
                  <c:v>467513960</c:v>
                </c:pt>
                <c:pt idx="51" formatCode="#,##0_);[Red]\(#,##0\)">
                  <c:v>471801657</c:v>
                </c:pt>
                <c:pt idx="52" formatCode="#,##0_);[Red]\(#,##0\)">
                  <c:v>484635301</c:v>
                </c:pt>
                <c:pt idx="53" formatCode="#,##0_);[Red]\(#,##0\)">
                  <c:v>488742381</c:v>
                </c:pt>
                <c:pt idx="54" formatCode="#,##0_);[Red]\(#,##0\)">
                  <c:v>492032484</c:v>
                </c:pt>
                <c:pt idx="55" formatCode="#,##0_);[Red]\(#,##0\)">
                  <c:v>497059778</c:v>
                </c:pt>
                <c:pt idx="56" formatCode="#,##0_);[Red]\(#,##0\)">
                  <c:v>486612384</c:v>
                </c:pt>
                <c:pt idx="57" formatCode="#,##0_);[Red]\(#,##0\)">
                  <c:v>478322194</c:v>
                </c:pt>
                <c:pt idx="58" formatCode="#,##0_);[Red]\(#,##0\)">
                  <c:v>470471732</c:v>
                </c:pt>
                <c:pt idx="59" formatCode="#,##0_);[Red]\(#,##0\)">
                  <c:v>465231708</c:v>
                </c:pt>
                <c:pt idx="60" formatCode="#,##0_);[Red]\(#,##0\)">
                  <c:v>480275912</c:v>
                </c:pt>
                <c:pt idx="61" formatCode="#,##0_);[Red]\(#,##0\)">
                  <c:v>471798801</c:v>
                </c:pt>
                <c:pt idx="62" formatCode="#,##0_);[Red]\(#,##0\)">
                  <c:v>468508220</c:v>
                </c:pt>
                <c:pt idx="63" formatCode="#,##0_);[Red]\(#,##0\)">
                  <c:v>469804482</c:v>
                </c:pt>
                <c:pt idx="64" formatCode="#,##0_);[Red]\(#,##0\)">
                  <c:v>463912525</c:v>
                </c:pt>
                <c:pt idx="65" formatCode="#,##0_);[Red]\(#,##0\)">
                  <c:v>460460312</c:v>
                </c:pt>
                <c:pt idx="66" formatCode="#,##0_);[Red]\(#,##0\)">
                  <c:v>453682565</c:v>
                </c:pt>
                <c:pt idx="67" formatCode="#,##0_);[Red]\(#,##0\)">
                  <c:v>461764603</c:v>
                </c:pt>
                <c:pt idx="68" formatCode="#,##0_);[Red]\(#,##0\)">
                  <c:v>459252958</c:v>
                </c:pt>
                <c:pt idx="69" formatCode="#,##0_);[Red]\(#,##0\)">
                  <c:v>463451392</c:v>
                </c:pt>
                <c:pt idx="70" formatCode="#,##0_);[Red]\(#,##0\)">
                  <c:v>470475444</c:v>
                </c:pt>
                <c:pt idx="71" formatCode="#,##0_);[Red]\(#,##0\)">
                  <c:v>482220163</c:v>
                </c:pt>
                <c:pt idx="72" formatCode="#,##0_);[Red]\(#,##0\)">
                  <c:v>465772286</c:v>
                </c:pt>
                <c:pt idx="73" formatCode="#,##0_);[Red]\(#,##0\)">
                  <c:v>481137786</c:v>
                </c:pt>
                <c:pt idx="74" formatCode="#,##0_);[Red]\(#,##0\)">
                  <c:v>489276343</c:v>
                </c:pt>
                <c:pt idx="75" formatCode="#,##0_);[Red]\(#,##0\)">
                  <c:v>496070730</c:v>
                </c:pt>
                <c:pt idx="76" formatCode="#,##0_);[Red]\(#,##0\)">
                  <c:v>502303029</c:v>
                </c:pt>
                <c:pt idx="77" formatCode="#,##0_);[Red]\(#,##0\)">
                  <c:v>514487505</c:v>
                </c:pt>
                <c:pt idx="78" formatCode="#,##0_);[Red]\(#,##0\)">
                  <c:v>527115401</c:v>
                </c:pt>
                <c:pt idx="79" formatCode="#,##0_);[Red]\(#,##0\)">
                  <c:v>519562146</c:v>
                </c:pt>
                <c:pt idx="80" formatCode="#,##0_);[Red]\(#,##0\)">
                  <c:v>541513547</c:v>
                </c:pt>
                <c:pt idx="81" formatCode="#,##0_);[Red]\(#,##0\)">
                  <c:v>560400450</c:v>
                </c:pt>
                <c:pt idx="82" formatCode="#,##0_);[Red]\(#,##0\)">
                  <c:v>573165721</c:v>
                </c:pt>
                <c:pt idx="83" formatCode="#,##0_);[Red]\(#,##0\)">
                  <c:v>588685925</c:v>
                </c:pt>
                <c:pt idx="84" formatCode="#,##0_);[Red]\(#,##0\)">
                  <c:v>596642572</c:v>
                </c:pt>
                <c:pt idx="85" formatCode="#,##0_);[Red]\(#,##0\)">
                  <c:v>608437412</c:v>
                </c:pt>
                <c:pt idx="86" formatCode="#,##0_);[Red]\(#,##0\)">
                  <c:v>619523081</c:v>
                </c:pt>
                <c:pt idx="87" formatCode="#,##0_);[Red]\(#,##0\)">
                  <c:v>631115123</c:v>
                </c:pt>
                <c:pt idx="88" formatCode="#,##0_);[Red]\(#,##0\)">
                  <c:v>652537607</c:v>
                </c:pt>
                <c:pt idx="89" formatCode="#,##0_);[Red]\(#,##0\)">
                  <c:v>664347262</c:v>
                </c:pt>
                <c:pt idx="90" formatCode="#,##0_);[Red]\(#,##0\)">
                  <c:v>680092359</c:v>
                </c:pt>
                <c:pt idx="91" formatCode="#,##0_);[Red]\(#,##0\)">
                  <c:v>685065981</c:v>
                </c:pt>
                <c:pt idx="92" formatCode="#,##0_);[Red]\(#,##0\)">
                  <c:v>701208813</c:v>
                </c:pt>
                <c:pt idx="93" formatCode="#,##0_);[Red]\(#,##0\)">
                  <c:v>690734990</c:v>
                </c:pt>
                <c:pt idx="94" formatCode="#,##0_);[Red]\(#,##0\)">
                  <c:v>686110097</c:v>
                </c:pt>
                <c:pt idx="95" formatCode="#,##0_);[Red]\(#,##0\)">
                  <c:v>678258657</c:v>
                </c:pt>
                <c:pt idx="96" formatCode="#,##0_);[Red]\(#,##0\)">
                  <c:v>680211749</c:v>
                </c:pt>
                <c:pt idx="97" formatCode="#,##0_);[Red]\(#,##0\)">
                  <c:v>685652186</c:v>
                </c:pt>
                <c:pt idx="98" formatCode="#,##0_);[Red]\(#,##0\)">
                  <c:v>693083111</c:v>
                </c:pt>
                <c:pt idx="99" formatCode="#,##0_);[Red]\(#,##0\)">
                  <c:v>695094164</c:v>
                </c:pt>
                <c:pt idx="100" formatCode="#,##0_);[Red]\(#,##0\)">
                  <c:v>696163456</c:v>
                </c:pt>
                <c:pt idx="101" formatCode="#,##0_);[Red]\(#,##0\)">
                  <c:v>719258707</c:v>
                </c:pt>
                <c:pt idx="102" formatCode="#,##0_);[Red]\(#,##0\)">
                  <c:v>723920647</c:v>
                </c:pt>
                <c:pt idx="103" formatCode="#,##0_);[Red]\(#,##0\)">
                  <c:v>748985002</c:v>
                </c:pt>
                <c:pt idx="104" formatCode="#,##0_);[Red]\(#,##0\)">
                  <c:v>765850275</c:v>
                </c:pt>
                <c:pt idx="105" formatCode="#,##0_);[Red]\(#,##0\)">
                  <c:v>797202648</c:v>
                </c:pt>
                <c:pt idx="106" formatCode="#,##0_);[Red]\(#,##0\)">
                  <c:v>827923289</c:v>
                </c:pt>
                <c:pt idx="107" formatCode="#,##0_);[Red]\(#,##0\)">
                  <c:v>843078401</c:v>
                </c:pt>
                <c:pt idx="108" formatCode="#,##0_);[Red]\(#,##0\)">
                  <c:v>860589573</c:v>
                </c:pt>
                <c:pt idx="109" formatCode="#,##0_);[Red]\(#,##0\)">
                  <c:v>870366702</c:v>
                </c:pt>
                <c:pt idx="110" formatCode="#,##0_);[Red]\(#,##0\)">
                  <c:v>880152841</c:v>
                </c:pt>
                <c:pt idx="111" formatCode="#,##0_);[Red]\(#,##0\)">
                  <c:v>886542768</c:v>
                </c:pt>
                <c:pt idx="112" formatCode="#,##0_);[Red]\(#,##0\)">
                  <c:v>905416283</c:v>
                </c:pt>
                <c:pt idx="113" formatCode="#,##0_);[Red]\(#,##0\)">
                  <c:v>898347095</c:v>
                </c:pt>
                <c:pt idx="114" formatCode="#,##0_);[Red]\(#,##0\)">
                  <c:v>909350369</c:v>
                </c:pt>
                <c:pt idx="115" formatCode="#,##0_);[Red]\(#,##0\)">
                  <c:v>918597857</c:v>
                </c:pt>
                <c:pt idx="116" formatCode="#,##0_);[Red]\(#,##0\)">
                  <c:v>919189784</c:v>
                </c:pt>
                <c:pt idx="117" formatCode="#,##0_);[Red]\(#,##0\)">
                  <c:v>912308800</c:v>
                </c:pt>
                <c:pt idx="118" formatCode="#,##0_);[Red]\(#,##0\)">
                  <c:v>913309355</c:v>
                </c:pt>
                <c:pt idx="119" formatCode="#,##0_);[Red]\(#,##0\)">
                  <c:v>924439155</c:v>
                </c:pt>
                <c:pt idx="120" formatCode="#,##0_);[Red]\(#,##0\)">
                  <c:v>944404150</c:v>
                </c:pt>
                <c:pt idx="121" formatCode="#,##0_);[Red]\(#,##0\)">
                  <c:v>960015962</c:v>
                </c:pt>
                <c:pt idx="122" formatCode="#,##0_);[Red]\(#,##0\)">
                  <c:v>985900841</c:v>
                </c:pt>
                <c:pt idx="123" formatCode="#,##0_);[Red]\(#,##0\)">
                  <c:v>1005779831</c:v>
                </c:pt>
                <c:pt idx="124" formatCode="#,##0_);[Red]\(#,##0\)">
                  <c:v>1022636346</c:v>
                </c:pt>
                <c:pt idx="125" formatCode="#,##0_);[Red]\(#,##0\)">
                  <c:v>1046024568</c:v>
                </c:pt>
                <c:pt idx="126" formatCode="#,##0_);[Red]\(#,##0\)">
                  <c:v>1084627767</c:v>
                </c:pt>
                <c:pt idx="127" formatCode="#,##0_);[Red]\(#,##0\)">
                  <c:v>1122669186</c:v>
                </c:pt>
                <c:pt idx="128" formatCode="#,##0_);[Red]\(#,##0\)">
                  <c:v>1140203108</c:v>
                </c:pt>
                <c:pt idx="129" formatCode="#,##0_);[Red]\(#,##0\)">
                  <c:v>1185711413</c:v>
                </c:pt>
                <c:pt idx="130" formatCode="#,##0_);[Red]\(#,##0\)">
                  <c:v>1170020827</c:v>
                </c:pt>
                <c:pt idx="131" formatCode="#,##0_);[Red]\(#,##0\)">
                  <c:v>1170161100</c:v>
                </c:pt>
                <c:pt idx="132" formatCode="#,##0_);[Red]\(#,##0\)">
                  <c:v>1133790787</c:v>
                </c:pt>
                <c:pt idx="133" formatCode="#,##0_);[Red]\(#,##0\)">
                  <c:v>1113706858</c:v>
                </c:pt>
                <c:pt idx="134" formatCode="#,##0_);[Red]\(#,##0\)">
                  <c:v>1062984665</c:v>
                </c:pt>
                <c:pt idx="135" formatCode="#,##0_);[Red]\(#,##0\)">
                  <c:v>1021206709</c:v>
                </c:pt>
                <c:pt idx="136" formatCode="#,##0_);[Red]\(#,##0\)">
                  <c:v>973362229</c:v>
                </c:pt>
                <c:pt idx="137" formatCode="#,##0_);[Red]\(#,##0\)">
                  <c:v>928025836</c:v>
                </c:pt>
                <c:pt idx="138" formatCode="#,##0_);[Red]\(#,##0\)">
                  <c:v>874639895</c:v>
                </c:pt>
                <c:pt idx="139" formatCode="#,##0_);[Red]\(#,##0\)">
                  <c:v>818203887</c:v>
                </c:pt>
                <c:pt idx="140" formatCode="#,##0_);[Red]\(#,##0\)">
                  <c:v>779169403</c:v>
                </c:pt>
                <c:pt idx="141" formatCode="#,##0_);[Red]\(#,##0\)">
                  <c:v>721657551</c:v>
                </c:pt>
                <c:pt idx="142" formatCode="#,##0_);[Red]\(#,##0\)">
                  <c:v>718066524</c:v>
                </c:pt>
                <c:pt idx="143" formatCode="#,##0_);[Red]\(#,##0\)">
                  <c:v>701241766</c:v>
                </c:pt>
                <c:pt idx="144" formatCode="#,##0_);[Red]\(#,##0\)">
                  <c:v>704506356</c:v>
                </c:pt>
                <c:pt idx="145" formatCode="#,##0_);[Red]\(#,##0\)">
                  <c:v>704970860</c:v>
                </c:pt>
                <c:pt idx="146" formatCode="#,##0_);[Red]\(#,##0\)">
                  <c:v>718983860</c:v>
                </c:pt>
                <c:pt idx="147" formatCode="#,##0_);[Red]\(#,##0\)">
                  <c:v>734033120</c:v>
                </c:pt>
                <c:pt idx="148" formatCode="#,##0_);[Red]\(#,##0\)">
                  <c:v>747049106</c:v>
                </c:pt>
                <c:pt idx="149" formatCode="#,##0_);[Red]\(#,##0\)">
                  <c:v>772402750</c:v>
                </c:pt>
                <c:pt idx="150" formatCode="#,##0_);[Red]\(#,##0\)">
                  <c:v>775153077</c:v>
                </c:pt>
                <c:pt idx="151" formatCode="#,##0_);[Red]\(#,##0\)">
                  <c:v>773176769</c:v>
                </c:pt>
                <c:pt idx="152" formatCode="#,##0_);[Red]\(#,##0\)">
                  <c:v>761993453</c:v>
                </c:pt>
                <c:pt idx="153" formatCode="#,##0_);[Red]\(#,##0\)">
                  <c:v>760794759</c:v>
                </c:pt>
                <c:pt idx="154" formatCode="#,##0_);[Red]\(#,##0\)">
                  <c:v>756373620</c:v>
                </c:pt>
                <c:pt idx="155" formatCode="#,##0_);[Red]\(#,##0\)">
                  <c:v>754410219</c:v>
                </c:pt>
                <c:pt idx="156" formatCode="#,##0_);[Red]\(#,##0\)">
                  <c:v>753402440</c:v>
                </c:pt>
                <c:pt idx="157" formatCode="#,##0_);[Red]\(#,##0\)">
                  <c:v>751841145</c:v>
                </c:pt>
                <c:pt idx="158" formatCode="#,##0_);[Red]\(#,##0\)">
                  <c:v>755344121</c:v>
                </c:pt>
                <c:pt idx="159" formatCode="#,##0_);[Red]\(#,##0\)">
                  <c:v>760434424</c:v>
                </c:pt>
                <c:pt idx="160" formatCode="#,##0_);[Red]\(#,##0\)">
                  <c:v>763306723</c:v>
                </c:pt>
                <c:pt idx="161" formatCode="#,##0_);[Red]\(#,##0\)">
                  <c:v>764107670</c:v>
                </c:pt>
                <c:pt idx="162" formatCode="#,##0_);[Red]\(#,##0\)">
                  <c:v>776481945</c:v>
                </c:pt>
                <c:pt idx="163" formatCode="#,##0_);[Red]\(#,##0\)">
                  <c:v>766721999</c:v>
                </c:pt>
                <c:pt idx="164" formatCode="#,##0_);[Red]\(#,##0\)">
                  <c:v>767747934</c:v>
                </c:pt>
                <c:pt idx="165" formatCode="#,##0_);[Red]\(#,##0\)">
                  <c:v>754394187</c:v>
                </c:pt>
                <c:pt idx="166" formatCode="#,##0_);[Red]\(#,##0\)">
                  <c:v>756546681</c:v>
                </c:pt>
                <c:pt idx="167" formatCode="#,##0_);[Red]\(#,##0\)">
                  <c:v>776212182</c:v>
                </c:pt>
                <c:pt idx="168" formatCode="#,##0_);[Red]\(#,##0\)">
                  <c:v>801136473</c:v>
                </c:pt>
                <c:pt idx="169" formatCode="#,##0_);[Red]\(#,##0\)">
                  <c:v>805751286</c:v>
                </c:pt>
                <c:pt idx="170" formatCode="#,##0_);[Red]\(#,##0\)">
                  <c:v>812950512</c:v>
                </c:pt>
                <c:pt idx="171" formatCode="#,##0_);[Red]\(#,##0\)">
                  <c:v>820339350</c:v>
                </c:pt>
                <c:pt idx="172" formatCode="#,##0_);[Red]\(#,##0\)">
                  <c:v>838100214</c:v>
                </c:pt>
                <c:pt idx="173" formatCode="#,##0_);[Red]\(#,##0\)">
                  <c:v>839872263</c:v>
                </c:pt>
                <c:pt idx="174" formatCode="#,##0_);[Red]\(#,##0\)">
                  <c:v>835509112</c:v>
                </c:pt>
                <c:pt idx="175" formatCode="#,##0_);[Red]\(#,##0\)">
                  <c:v>844072059</c:v>
                </c:pt>
                <c:pt idx="176" formatCode="#,##0_);[Red]\(#,##0\)">
                  <c:v>852032218</c:v>
                </c:pt>
                <c:pt idx="177" formatCode="#,##0_);[Red]\(#,##0\)">
                  <c:v>865229116</c:v>
                </c:pt>
                <c:pt idx="178" formatCode="#,##0_);[Red]\(#,##0\)">
                  <c:v>876097314</c:v>
                </c:pt>
                <c:pt idx="179" formatCode="#,##0_);[Red]\(#,##0\)">
                  <c:v>874176352</c:v>
                </c:pt>
                <c:pt idx="180" formatCode="#,##0_);[Red]\(#,##0\)">
                  <c:v>863372610</c:v>
                </c:pt>
                <c:pt idx="181" formatCode="#,##0_);[Red]\(#,##0\)">
                  <c:v>871772262</c:v>
                </c:pt>
                <c:pt idx="182" formatCode="#,##0_);[Red]\(#,##0\)">
                  <c:v>871420203</c:v>
                </c:pt>
                <c:pt idx="183" formatCode="#,##0_);[Red]\(#,##0\)">
                  <c:v>866573969</c:v>
                </c:pt>
                <c:pt idx="184" formatCode="#,##0_);[Red]\(#,##0\)">
                  <c:v>850670907</c:v>
                </c:pt>
                <c:pt idx="185" formatCode="#,##0_);[Red]\(#,##0\)">
                  <c:v>842743373</c:v>
                </c:pt>
                <c:pt idx="186" formatCode="#,##0_);[Red]\(#,##0\)">
                  <c:v>842887589</c:v>
                </c:pt>
                <c:pt idx="187" formatCode="#,##0_);[Red]\(#,##0\)">
                  <c:v>855646000</c:v>
                </c:pt>
                <c:pt idx="188" formatCode="#,##0_);[Red]\(#,##0\)">
                  <c:v>865360862</c:v>
                </c:pt>
                <c:pt idx="189" formatCode="#,##0_);[Red]\(#,##0\)">
                  <c:v>869477590</c:v>
                </c:pt>
                <c:pt idx="190" formatCode="#,##0_);[Red]\(#,##0\)">
                  <c:v>868972972</c:v>
                </c:pt>
                <c:pt idx="191" formatCode="#,##0_);[Red]\(#,##0\)">
                  <c:v>857259876</c:v>
                </c:pt>
                <c:pt idx="192" formatCode="#,##0_);[Red]\(#,##0\)">
                  <c:v>851360450</c:v>
                </c:pt>
                <c:pt idx="193" formatCode="#,##0_);[Red]\(#,##0\)">
                  <c:v>839011491</c:v>
                </c:pt>
                <c:pt idx="194" formatCode="#,##0_);[Red]\(#,##0\)">
                  <c:v>826412915</c:v>
                </c:pt>
                <c:pt idx="195" formatCode="#,##0_);[Red]\(#,##0\)">
                  <c:v>828293456</c:v>
                </c:pt>
                <c:pt idx="196" formatCode="#,##0_);[Red]\(#,##0\)">
                  <c:v>829103966</c:v>
                </c:pt>
                <c:pt idx="197" formatCode="#,##0_);[Red]\(#,##0\)">
                  <c:v>822381050</c:v>
                </c:pt>
                <c:pt idx="198" formatCode="#,##0_);[Red]\(#,##0\)">
                  <c:v>831370781</c:v>
                </c:pt>
                <c:pt idx="199" formatCode="#,##0_);[Red]\(#,##0\)">
                  <c:v>829755672</c:v>
                </c:pt>
                <c:pt idx="200" formatCode="#,##0_);[Red]\(#,##0\)">
                  <c:v>831740864</c:v>
                </c:pt>
                <c:pt idx="201" formatCode="#,##0_);[Red]\(#,##0\)">
                  <c:v>838000252</c:v>
                </c:pt>
                <c:pt idx="202" formatCode="#,##0_);[Red]\(#,##0\)">
                  <c:v>840441378</c:v>
                </c:pt>
                <c:pt idx="203" formatCode="#,##0_);[Red]\(#,##0\)">
                  <c:v>851883129</c:v>
                </c:pt>
                <c:pt idx="204" formatCode="#,##0_);[Red]\(#,##0\)">
                  <c:v>846201021</c:v>
                </c:pt>
                <c:pt idx="205" formatCode="#,##0_);[Red]\(#,##0\)">
                  <c:v>833362021</c:v>
                </c:pt>
                <c:pt idx="206" formatCode="#,##0_);[Red]\(#,##0\)">
                  <c:v>817185803</c:v>
                </c:pt>
                <c:pt idx="207" formatCode="#,##0_);[Red]\(#,##0\)">
                  <c:v>789667412</c:v>
                </c:pt>
                <c:pt idx="208" formatCode="#,##0_);[Red]\(#,##0\)">
                  <c:v>754709649</c:v>
                </c:pt>
                <c:pt idx="209" formatCode="#,##0_);[Red]\(#,##0\)">
                  <c:v>732036450</c:v>
                </c:pt>
                <c:pt idx="210" formatCode="#,##0_);[Red]\(#,##0\)">
                  <c:v>698994836</c:v>
                </c:pt>
                <c:pt idx="211" formatCode="#,##0_);[Red]\(#,##0\)">
                  <c:v>675250981</c:v>
                </c:pt>
                <c:pt idx="212" formatCode="#,##0_);[Red]\(#,##0\)">
                  <c:v>640929088</c:v>
                </c:pt>
                <c:pt idx="213" formatCode="#,##0_);[Red]\(#,##0\)">
                  <c:v>605484029</c:v>
                </c:pt>
                <c:pt idx="214" formatCode="#,##0_);[Red]\(#,##0\)">
                  <c:v>570833896</c:v>
                </c:pt>
                <c:pt idx="215" formatCode="#,##0_);[Red]\(#,##0\)">
                  <c:v>540738707</c:v>
                </c:pt>
                <c:pt idx="216" formatCode="#,##0_);[Red]\(#,##0\)">
                  <c:v>520287182</c:v>
                </c:pt>
                <c:pt idx="217" formatCode="#,##0_);[Red]\(#,##0\)">
                  <c:v>496630376</c:v>
                </c:pt>
                <c:pt idx="218" formatCode="#,##0_);[Red]\(#,##0\)">
                  <c:v>482314193</c:v>
                </c:pt>
                <c:pt idx="219" formatCode="#,##0_);[Red]\(#,##0\)">
                  <c:v>469381196</c:v>
                </c:pt>
                <c:pt idx="220" formatCode="#,##0_);[Red]\(#,##0\)">
                  <c:v>459778255</c:v>
                </c:pt>
                <c:pt idx="221" formatCode="#,##0_);[Red]\(#,##0\)">
                  <c:v>445148448</c:v>
                </c:pt>
                <c:pt idx="222" formatCode="#,##0_);[Red]\(#,##0\)">
                  <c:v>431002715</c:v>
                </c:pt>
                <c:pt idx="223" formatCode="#,##0_);[Red]\(#,##0\)">
                  <c:v>419840272</c:v>
                </c:pt>
                <c:pt idx="224" formatCode="#,##0_);[Red]\(#,##0\)">
                  <c:v>406878844</c:v>
                </c:pt>
                <c:pt idx="225" formatCode="#,##0_);[Red]\(#,##0\)">
                  <c:v>397414120</c:v>
                </c:pt>
                <c:pt idx="226" formatCode="#,##0_);[Red]\(#,##0\)">
                  <c:v>388449313</c:v>
                </c:pt>
                <c:pt idx="227" formatCode="#,##0_);[Red]\(#,##0\)">
                  <c:v>367693158</c:v>
                </c:pt>
                <c:pt idx="228" formatCode="#,##0_);[Red]\(#,##0\)">
                  <c:v>359273450</c:v>
                </c:pt>
                <c:pt idx="229" formatCode="#,##0_);[Red]\(#,##0\)">
                  <c:v>361512989</c:v>
                </c:pt>
                <c:pt idx="230" formatCode="#,##0_);[Red]\(#,##0\)">
                  <c:v>364533844</c:v>
                </c:pt>
                <c:pt idx="231" formatCode="#,##0_);[Red]\(#,##0\)">
                  <c:v>367299447</c:v>
                </c:pt>
                <c:pt idx="232" formatCode="#,##0_);[Red]\(#,##0\)">
                  <c:v>371861787</c:v>
                </c:pt>
                <c:pt idx="233" formatCode="#,##0_);[Red]\(#,##0\)">
                  <c:v>375720002</c:v>
                </c:pt>
                <c:pt idx="234" formatCode="#,##0_);[Red]\(#,##0\)">
                  <c:v>372066041</c:v>
                </c:pt>
                <c:pt idx="235" formatCode="#,##0_);[Red]\(#,##0\)">
                  <c:v>363762504</c:v>
                </c:pt>
                <c:pt idx="236" formatCode="#,##0_);[Red]\(#,##0\)">
                  <c:v>368240774</c:v>
                </c:pt>
                <c:pt idx="237" formatCode="#,##0_);[Red]\(#,##0\)">
                  <c:v>373109420</c:v>
                </c:pt>
                <c:pt idx="238" formatCode="#,##0_);[Red]\(#,##0\)">
                  <c:v>381397027</c:v>
                </c:pt>
                <c:pt idx="239" formatCode="#,##0_);[Red]\(#,##0\)">
                  <c:v>394305847</c:v>
                </c:pt>
                <c:pt idx="240" formatCode="#,##0_);[Red]\(#,##0\)">
                  <c:v>402796687</c:v>
                </c:pt>
                <c:pt idx="241" formatCode="#,##0_);[Red]\(#,##0\)">
                  <c:v>411116162</c:v>
                </c:pt>
                <c:pt idx="242" formatCode="#,##0_);[Red]\(#,##0\)">
                  <c:v>419431694</c:v>
                </c:pt>
                <c:pt idx="243" formatCode="#,##0_);[Red]\(#,##0\)">
                  <c:v>426988267</c:v>
                </c:pt>
                <c:pt idx="244" formatCode="#,##0_);[Red]\(#,##0\)">
                  <c:v>435819814</c:v>
                </c:pt>
                <c:pt idx="245" formatCode="#,##0_);[Red]\(#,##0\)">
                  <c:v>444569927</c:v>
                </c:pt>
                <c:pt idx="246" formatCode="#,##0_);[Red]\(#,##0\)">
                  <c:v>456130256</c:v>
                </c:pt>
                <c:pt idx="247" formatCode="#,##0_);[Red]\(#,##0\)">
                  <c:v>470853569</c:v>
                </c:pt>
                <c:pt idx="248" formatCode="#,##0_);[Red]\(#,##0\)">
                  <c:v>486304558</c:v>
                </c:pt>
                <c:pt idx="249" formatCode="#,##0_);[Red]\(#,##0\)">
                  <c:v>499254057</c:v>
                </c:pt>
                <c:pt idx="250" formatCode="#,##0_);[Red]\(#,##0\)">
                  <c:v>508501406</c:v>
                </c:pt>
                <c:pt idx="251" formatCode="#,##0_);[Red]\(#,##0\)">
                  <c:v>520803459</c:v>
                </c:pt>
                <c:pt idx="252" formatCode="#,##0_);[Red]\(#,##0\)">
                  <c:v>521713813</c:v>
                </c:pt>
                <c:pt idx="253" formatCode="#,##0_);[Red]\(#,##0\)">
                  <c:v>522609397</c:v>
                </c:pt>
                <c:pt idx="254" formatCode="#,##0_);[Red]\(#,##0\)">
                  <c:v>521141983</c:v>
                </c:pt>
                <c:pt idx="255" formatCode="#,##0_);[Red]\(#,##0\)">
                  <c:v>522508367</c:v>
                </c:pt>
                <c:pt idx="256" formatCode="#,##0_);[Red]\(#,##0\)">
                  <c:v>522359789</c:v>
                </c:pt>
                <c:pt idx="257" formatCode="#,##0_);[Red]\(#,##0\)">
                  <c:v>529143030</c:v>
                </c:pt>
                <c:pt idx="258" formatCode="#,##0_);[Red]\(#,##0\)">
                  <c:v>527384570</c:v>
                </c:pt>
                <c:pt idx="259" formatCode="#,##0_);[Red]\(#,##0\)">
                  <c:v>520164652</c:v>
                </c:pt>
                <c:pt idx="260" formatCode="#,##0_);[Red]\(#,##0\)">
                  <c:v>514206387</c:v>
                </c:pt>
                <c:pt idx="261" formatCode="#,##0_);[Red]\(#,##0\)">
                  <c:v>507866521</c:v>
                </c:pt>
                <c:pt idx="262" formatCode="#,##0_);[Red]\(#,##0\)">
                  <c:v>501548977</c:v>
                </c:pt>
                <c:pt idx="263" formatCode="#,##0_);[Red]\(#,##0\)">
                  <c:v>487072336</c:v>
                </c:pt>
                <c:pt idx="264" formatCode="#,##0_);[Red]\(#,##0\)">
                  <c:v>488272861</c:v>
                </c:pt>
                <c:pt idx="265" formatCode="#,##0_);[Red]\(#,##0\)">
                  <c:v>487562398</c:v>
                </c:pt>
                <c:pt idx="266" formatCode="#,##0_);[Red]\(#,##0\)">
                  <c:v>489391183</c:v>
                </c:pt>
                <c:pt idx="267" formatCode="#,##0_);[Red]\(#,##0\)">
                  <c:v>476292044</c:v>
                </c:pt>
                <c:pt idx="268" formatCode="#,##0_);[Red]\(#,##0\)">
                  <c:v>463989186</c:v>
                </c:pt>
                <c:pt idx="269" formatCode="#,##0_);[Red]\(#,##0\)">
                  <c:v>447438626</c:v>
                </c:pt>
                <c:pt idx="270" formatCode="#,##0_);[Red]\(#,##0\)">
                  <c:v>426502412</c:v>
                </c:pt>
                <c:pt idx="271" formatCode="#,##0_);[Red]\(#,##0\)">
                  <c:v>415156530</c:v>
                </c:pt>
                <c:pt idx="272" formatCode="#,##0_);[Red]\(#,##0\)">
                  <c:v>397447169</c:v>
                </c:pt>
                <c:pt idx="273" formatCode="#,##0_);[Red]\(#,##0\)">
                  <c:v>377052821</c:v>
                </c:pt>
                <c:pt idx="274" formatCode="#,##0_);[Red]\(#,##0\)">
                  <c:v>359013808</c:v>
                </c:pt>
                <c:pt idx="275" formatCode="#,##0_);[Red]\(#,##0\)">
                  <c:v>347948277</c:v>
                </c:pt>
                <c:pt idx="276" formatCode="#,##0_);[Red]\(#,##0\)">
                  <c:v>330563364</c:v>
                </c:pt>
                <c:pt idx="277" formatCode="#,##0_);[Red]\(#,##0\)">
                  <c:v>314661607</c:v>
                </c:pt>
                <c:pt idx="278" formatCode="#,##0_);[Red]\(#,##0\)">
                  <c:v>298675969</c:v>
                </c:pt>
                <c:pt idx="279" formatCode="#,##0_);[Red]\(#,##0\)">
                  <c:v>294281567</c:v>
                </c:pt>
                <c:pt idx="280" formatCode="#,##0_);[Red]\(#,##0\)">
                  <c:v>295377773</c:v>
                </c:pt>
                <c:pt idx="281" formatCode="#,##0_);[Red]\(#,##0\)">
                  <c:v>292799759</c:v>
                </c:pt>
                <c:pt idx="282" formatCode="#,##0_);[Red]\(#,##0\)">
                  <c:v>303406004</c:v>
                </c:pt>
                <c:pt idx="283" formatCode="#,##0_);[Red]\(#,##0\)">
                  <c:v>301418460</c:v>
                </c:pt>
                <c:pt idx="284" formatCode="#,##0_);[Red]\(#,##0\)">
                  <c:v>326029183</c:v>
                </c:pt>
                <c:pt idx="285" formatCode="#,##0_);[Red]\(#,##0\)">
                  <c:v>333223413</c:v>
                </c:pt>
                <c:pt idx="286" formatCode="#,##0_);[Red]\(#,##0\)">
                  <c:v>343834747</c:v>
                </c:pt>
                <c:pt idx="287" formatCode="#,##0_);[Red]\(#,##0\)">
                  <c:v>359915710</c:v>
                </c:pt>
                <c:pt idx="288" formatCode="#,##0_);[Red]\(#,##0\)">
                  <c:v>377601116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9181-4C1A-941D-122D6D1B0CB9}"/>
            </c:ext>
          </c:extLst>
        </c:ser>
        <c:ser>
          <c:idx val="3"/>
          <c:order val="3"/>
          <c:spPr>
            <a:ln w="19050" cap="rnd">
              <a:solidFill>
                <a:srgbClr val="002060"/>
              </a:solidFill>
              <a:round/>
            </a:ln>
            <a:effectLst/>
          </c:spPr>
          <c:marker>
            <c:symbol val="none"/>
          </c:marker>
          <c:dLbls>
            <c:delete val="1"/>
          </c:dLbls>
          <c:cat>
            <c:numRef>
              <c:f>big4_r12!$A$2:$A$310</c:f>
              <c:numCache>
                <c:formatCode>mmm\-yy</c:formatCode>
                <c:ptCount val="309"/>
                <c:pt idx="0">
                  <c:v>35796</c:v>
                </c:pt>
                <c:pt idx="1">
                  <c:v>35827</c:v>
                </c:pt>
                <c:pt idx="2">
                  <c:v>35855</c:v>
                </c:pt>
                <c:pt idx="3">
                  <c:v>35886</c:v>
                </c:pt>
                <c:pt idx="4">
                  <c:v>35916</c:v>
                </c:pt>
                <c:pt idx="5">
                  <c:v>35947</c:v>
                </c:pt>
                <c:pt idx="6">
                  <c:v>35977</c:v>
                </c:pt>
                <c:pt idx="7">
                  <c:v>36008</c:v>
                </c:pt>
                <c:pt idx="8">
                  <c:v>36039</c:v>
                </c:pt>
                <c:pt idx="9">
                  <c:v>36069</c:v>
                </c:pt>
                <c:pt idx="10">
                  <c:v>36100</c:v>
                </c:pt>
                <c:pt idx="11">
                  <c:v>36130</c:v>
                </c:pt>
                <c:pt idx="12">
                  <c:v>36161</c:v>
                </c:pt>
                <c:pt idx="13">
                  <c:v>36192</c:v>
                </c:pt>
                <c:pt idx="14">
                  <c:v>36220</c:v>
                </c:pt>
                <c:pt idx="15">
                  <c:v>36251</c:v>
                </c:pt>
                <c:pt idx="16">
                  <c:v>36281</c:v>
                </c:pt>
                <c:pt idx="17">
                  <c:v>36312</c:v>
                </c:pt>
                <c:pt idx="18">
                  <c:v>36342</c:v>
                </c:pt>
                <c:pt idx="19">
                  <c:v>36373</c:v>
                </c:pt>
                <c:pt idx="20">
                  <c:v>36404</c:v>
                </c:pt>
                <c:pt idx="21">
                  <c:v>36434</c:v>
                </c:pt>
                <c:pt idx="22">
                  <c:v>36465</c:v>
                </c:pt>
                <c:pt idx="23">
                  <c:v>36495</c:v>
                </c:pt>
                <c:pt idx="24">
                  <c:v>36526</c:v>
                </c:pt>
                <c:pt idx="25">
                  <c:v>36557</c:v>
                </c:pt>
                <c:pt idx="26">
                  <c:v>36586</c:v>
                </c:pt>
                <c:pt idx="27">
                  <c:v>36617</c:v>
                </c:pt>
                <c:pt idx="28">
                  <c:v>36647</c:v>
                </c:pt>
                <c:pt idx="29">
                  <c:v>36678</c:v>
                </c:pt>
                <c:pt idx="30">
                  <c:v>36708</c:v>
                </c:pt>
                <c:pt idx="31">
                  <c:v>36739</c:v>
                </c:pt>
                <c:pt idx="32">
                  <c:v>36770</c:v>
                </c:pt>
                <c:pt idx="33">
                  <c:v>36800</c:v>
                </c:pt>
                <c:pt idx="34">
                  <c:v>36831</c:v>
                </c:pt>
                <c:pt idx="35">
                  <c:v>36861</c:v>
                </c:pt>
                <c:pt idx="36">
                  <c:v>36892</c:v>
                </c:pt>
                <c:pt idx="37">
                  <c:v>36923</c:v>
                </c:pt>
                <c:pt idx="38">
                  <c:v>36951</c:v>
                </c:pt>
                <c:pt idx="39">
                  <c:v>36982</c:v>
                </c:pt>
                <c:pt idx="40">
                  <c:v>37012</c:v>
                </c:pt>
                <c:pt idx="41">
                  <c:v>37043</c:v>
                </c:pt>
                <c:pt idx="42">
                  <c:v>37073</c:v>
                </c:pt>
                <c:pt idx="43">
                  <c:v>37104</c:v>
                </c:pt>
                <c:pt idx="44">
                  <c:v>37135</c:v>
                </c:pt>
                <c:pt idx="45">
                  <c:v>37165</c:v>
                </c:pt>
                <c:pt idx="46">
                  <c:v>37196</c:v>
                </c:pt>
                <c:pt idx="47">
                  <c:v>37226</c:v>
                </c:pt>
                <c:pt idx="48">
                  <c:v>37257</c:v>
                </c:pt>
                <c:pt idx="49">
                  <c:v>37288</c:v>
                </c:pt>
                <c:pt idx="50">
                  <c:v>37316</c:v>
                </c:pt>
                <c:pt idx="51">
                  <c:v>37347</c:v>
                </c:pt>
                <c:pt idx="52">
                  <c:v>37377</c:v>
                </c:pt>
                <c:pt idx="53">
                  <c:v>37408</c:v>
                </c:pt>
                <c:pt idx="54">
                  <c:v>37438</c:v>
                </c:pt>
                <c:pt idx="55">
                  <c:v>37469</c:v>
                </c:pt>
                <c:pt idx="56">
                  <c:v>37500</c:v>
                </c:pt>
                <c:pt idx="57">
                  <c:v>37530</c:v>
                </c:pt>
                <c:pt idx="58">
                  <c:v>37561</c:v>
                </c:pt>
                <c:pt idx="59">
                  <c:v>37591</c:v>
                </c:pt>
                <c:pt idx="60">
                  <c:v>37622</c:v>
                </c:pt>
                <c:pt idx="61">
                  <c:v>37653</c:v>
                </c:pt>
                <c:pt idx="62">
                  <c:v>37681</c:v>
                </c:pt>
                <c:pt idx="63">
                  <c:v>37712</c:v>
                </c:pt>
                <c:pt idx="64">
                  <c:v>37742</c:v>
                </c:pt>
                <c:pt idx="65">
                  <c:v>37773</c:v>
                </c:pt>
                <c:pt idx="66">
                  <c:v>37803</c:v>
                </c:pt>
                <c:pt idx="67">
                  <c:v>37834</c:v>
                </c:pt>
                <c:pt idx="68">
                  <c:v>37865</c:v>
                </c:pt>
                <c:pt idx="69">
                  <c:v>37895</c:v>
                </c:pt>
                <c:pt idx="70">
                  <c:v>37926</c:v>
                </c:pt>
                <c:pt idx="71">
                  <c:v>37956</c:v>
                </c:pt>
                <c:pt idx="72">
                  <c:v>37987</c:v>
                </c:pt>
                <c:pt idx="73">
                  <c:v>38018</c:v>
                </c:pt>
                <c:pt idx="74">
                  <c:v>38047</c:v>
                </c:pt>
                <c:pt idx="75">
                  <c:v>38078</c:v>
                </c:pt>
                <c:pt idx="76">
                  <c:v>38108</c:v>
                </c:pt>
                <c:pt idx="77">
                  <c:v>38139</c:v>
                </c:pt>
                <c:pt idx="78">
                  <c:v>38169</c:v>
                </c:pt>
                <c:pt idx="79">
                  <c:v>38200</c:v>
                </c:pt>
                <c:pt idx="80">
                  <c:v>38231</c:v>
                </c:pt>
                <c:pt idx="81">
                  <c:v>38261</c:v>
                </c:pt>
                <c:pt idx="82">
                  <c:v>38292</c:v>
                </c:pt>
                <c:pt idx="83">
                  <c:v>38322</c:v>
                </c:pt>
                <c:pt idx="84">
                  <c:v>38353</c:v>
                </c:pt>
                <c:pt idx="85">
                  <c:v>38384</c:v>
                </c:pt>
                <c:pt idx="86">
                  <c:v>38412</c:v>
                </c:pt>
                <c:pt idx="87">
                  <c:v>38443</c:v>
                </c:pt>
                <c:pt idx="88">
                  <c:v>38473</c:v>
                </c:pt>
                <c:pt idx="89">
                  <c:v>38504</c:v>
                </c:pt>
                <c:pt idx="90">
                  <c:v>38534</c:v>
                </c:pt>
                <c:pt idx="91">
                  <c:v>38565</c:v>
                </c:pt>
                <c:pt idx="92">
                  <c:v>38596</c:v>
                </c:pt>
                <c:pt idx="93">
                  <c:v>38626</c:v>
                </c:pt>
                <c:pt idx="94">
                  <c:v>38657</c:v>
                </c:pt>
                <c:pt idx="95">
                  <c:v>38687</c:v>
                </c:pt>
                <c:pt idx="96">
                  <c:v>38718</c:v>
                </c:pt>
                <c:pt idx="97">
                  <c:v>38749</c:v>
                </c:pt>
                <c:pt idx="98">
                  <c:v>38777</c:v>
                </c:pt>
                <c:pt idx="99">
                  <c:v>38808</c:v>
                </c:pt>
                <c:pt idx="100">
                  <c:v>38838</c:v>
                </c:pt>
                <c:pt idx="101">
                  <c:v>38869</c:v>
                </c:pt>
                <c:pt idx="102">
                  <c:v>38899</c:v>
                </c:pt>
                <c:pt idx="103">
                  <c:v>38930</c:v>
                </c:pt>
                <c:pt idx="104">
                  <c:v>38961</c:v>
                </c:pt>
                <c:pt idx="105">
                  <c:v>38991</c:v>
                </c:pt>
                <c:pt idx="106">
                  <c:v>39022</c:v>
                </c:pt>
                <c:pt idx="107">
                  <c:v>39052</c:v>
                </c:pt>
                <c:pt idx="108">
                  <c:v>39083</c:v>
                </c:pt>
                <c:pt idx="109">
                  <c:v>39114</c:v>
                </c:pt>
                <c:pt idx="110">
                  <c:v>39142</c:v>
                </c:pt>
                <c:pt idx="111">
                  <c:v>39173</c:v>
                </c:pt>
                <c:pt idx="112">
                  <c:v>39203</c:v>
                </c:pt>
                <c:pt idx="113">
                  <c:v>39234</c:v>
                </c:pt>
                <c:pt idx="114">
                  <c:v>39264</c:v>
                </c:pt>
                <c:pt idx="115">
                  <c:v>39295</c:v>
                </c:pt>
                <c:pt idx="116">
                  <c:v>39326</c:v>
                </c:pt>
                <c:pt idx="117">
                  <c:v>39356</c:v>
                </c:pt>
                <c:pt idx="118">
                  <c:v>39387</c:v>
                </c:pt>
                <c:pt idx="119">
                  <c:v>39417</c:v>
                </c:pt>
                <c:pt idx="120">
                  <c:v>39448</c:v>
                </c:pt>
                <c:pt idx="121">
                  <c:v>39479</c:v>
                </c:pt>
                <c:pt idx="122">
                  <c:v>39508</c:v>
                </c:pt>
                <c:pt idx="123">
                  <c:v>39539</c:v>
                </c:pt>
                <c:pt idx="124">
                  <c:v>39569</c:v>
                </c:pt>
                <c:pt idx="125">
                  <c:v>39600</c:v>
                </c:pt>
                <c:pt idx="126">
                  <c:v>39630</c:v>
                </c:pt>
                <c:pt idx="127">
                  <c:v>39661</c:v>
                </c:pt>
                <c:pt idx="128">
                  <c:v>39692</c:v>
                </c:pt>
                <c:pt idx="129">
                  <c:v>39722</c:v>
                </c:pt>
                <c:pt idx="130">
                  <c:v>39753</c:v>
                </c:pt>
                <c:pt idx="131">
                  <c:v>39783</c:v>
                </c:pt>
                <c:pt idx="132">
                  <c:v>39814</c:v>
                </c:pt>
                <c:pt idx="133">
                  <c:v>39845</c:v>
                </c:pt>
                <c:pt idx="134">
                  <c:v>39873</c:v>
                </c:pt>
                <c:pt idx="135">
                  <c:v>39904</c:v>
                </c:pt>
                <c:pt idx="136">
                  <c:v>39934</c:v>
                </c:pt>
                <c:pt idx="137">
                  <c:v>39965</c:v>
                </c:pt>
                <c:pt idx="138">
                  <c:v>39995</c:v>
                </c:pt>
                <c:pt idx="139">
                  <c:v>40026</c:v>
                </c:pt>
                <c:pt idx="140">
                  <c:v>40057</c:v>
                </c:pt>
                <c:pt idx="141">
                  <c:v>40087</c:v>
                </c:pt>
                <c:pt idx="142">
                  <c:v>40118</c:v>
                </c:pt>
                <c:pt idx="143">
                  <c:v>40148</c:v>
                </c:pt>
                <c:pt idx="144">
                  <c:v>40179</c:v>
                </c:pt>
                <c:pt idx="145">
                  <c:v>40210</c:v>
                </c:pt>
                <c:pt idx="146">
                  <c:v>40238</c:v>
                </c:pt>
                <c:pt idx="147">
                  <c:v>40269</c:v>
                </c:pt>
                <c:pt idx="148">
                  <c:v>40299</c:v>
                </c:pt>
                <c:pt idx="149">
                  <c:v>40330</c:v>
                </c:pt>
                <c:pt idx="150">
                  <c:v>40360</c:v>
                </c:pt>
                <c:pt idx="151">
                  <c:v>40391</c:v>
                </c:pt>
                <c:pt idx="152">
                  <c:v>40422</c:v>
                </c:pt>
                <c:pt idx="153">
                  <c:v>40452</c:v>
                </c:pt>
                <c:pt idx="154">
                  <c:v>40483</c:v>
                </c:pt>
                <c:pt idx="155">
                  <c:v>40513</c:v>
                </c:pt>
                <c:pt idx="156">
                  <c:v>40544</c:v>
                </c:pt>
                <c:pt idx="157">
                  <c:v>40575</c:v>
                </c:pt>
                <c:pt idx="158">
                  <c:v>40603</c:v>
                </c:pt>
                <c:pt idx="159">
                  <c:v>40634</c:v>
                </c:pt>
                <c:pt idx="160">
                  <c:v>40664</c:v>
                </c:pt>
                <c:pt idx="161">
                  <c:v>40695</c:v>
                </c:pt>
                <c:pt idx="162">
                  <c:v>40725</c:v>
                </c:pt>
                <c:pt idx="163">
                  <c:v>40756</c:v>
                </c:pt>
                <c:pt idx="164">
                  <c:v>40787</c:v>
                </c:pt>
                <c:pt idx="165">
                  <c:v>40817</c:v>
                </c:pt>
                <c:pt idx="166">
                  <c:v>40848</c:v>
                </c:pt>
                <c:pt idx="167">
                  <c:v>40878</c:v>
                </c:pt>
                <c:pt idx="168">
                  <c:v>40909</c:v>
                </c:pt>
                <c:pt idx="169">
                  <c:v>40940</c:v>
                </c:pt>
                <c:pt idx="170">
                  <c:v>40969</c:v>
                </c:pt>
                <c:pt idx="171">
                  <c:v>41000</c:v>
                </c:pt>
                <c:pt idx="172">
                  <c:v>41030</c:v>
                </c:pt>
                <c:pt idx="173">
                  <c:v>41061</c:v>
                </c:pt>
                <c:pt idx="174">
                  <c:v>41091</c:v>
                </c:pt>
                <c:pt idx="175">
                  <c:v>41122</c:v>
                </c:pt>
                <c:pt idx="176">
                  <c:v>41153</c:v>
                </c:pt>
                <c:pt idx="177">
                  <c:v>41183</c:v>
                </c:pt>
                <c:pt idx="178">
                  <c:v>41214</c:v>
                </c:pt>
                <c:pt idx="179">
                  <c:v>41244</c:v>
                </c:pt>
                <c:pt idx="180">
                  <c:v>41275</c:v>
                </c:pt>
                <c:pt idx="181">
                  <c:v>41306</c:v>
                </c:pt>
                <c:pt idx="182">
                  <c:v>41334</c:v>
                </c:pt>
                <c:pt idx="183">
                  <c:v>41365</c:v>
                </c:pt>
                <c:pt idx="184">
                  <c:v>41395</c:v>
                </c:pt>
                <c:pt idx="185">
                  <c:v>41426</c:v>
                </c:pt>
                <c:pt idx="186">
                  <c:v>41456</c:v>
                </c:pt>
                <c:pt idx="187">
                  <c:v>41487</c:v>
                </c:pt>
                <c:pt idx="188">
                  <c:v>41518</c:v>
                </c:pt>
                <c:pt idx="189">
                  <c:v>41548</c:v>
                </c:pt>
                <c:pt idx="190">
                  <c:v>41579</c:v>
                </c:pt>
                <c:pt idx="191">
                  <c:v>41609</c:v>
                </c:pt>
                <c:pt idx="192">
                  <c:v>41640</c:v>
                </c:pt>
                <c:pt idx="193">
                  <c:v>41671</c:v>
                </c:pt>
                <c:pt idx="194">
                  <c:v>41699</c:v>
                </c:pt>
                <c:pt idx="195">
                  <c:v>41730</c:v>
                </c:pt>
                <c:pt idx="196">
                  <c:v>41760</c:v>
                </c:pt>
                <c:pt idx="197">
                  <c:v>41791</c:v>
                </c:pt>
                <c:pt idx="198">
                  <c:v>41821</c:v>
                </c:pt>
                <c:pt idx="199">
                  <c:v>41852</c:v>
                </c:pt>
                <c:pt idx="200">
                  <c:v>41883</c:v>
                </c:pt>
                <c:pt idx="201">
                  <c:v>41913</c:v>
                </c:pt>
                <c:pt idx="202">
                  <c:v>41944</c:v>
                </c:pt>
                <c:pt idx="203">
                  <c:v>41974</c:v>
                </c:pt>
                <c:pt idx="204">
                  <c:v>42005</c:v>
                </c:pt>
                <c:pt idx="205">
                  <c:v>42036</c:v>
                </c:pt>
                <c:pt idx="206">
                  <c:v>42064</c:v>
                </c:pt>
                <c:pt idx="207">
                  <c:v>42095</c:v>
                </c:pt>
                <c:pt idx="208">
                  <c:v>42125</c:v>
                </c:pt>
                <c:pt idx="209">
                  <c:v>42156</c:v>
                </c:pt>
                <c:pt idx="210">
                  <c:v>42186</c:v>
                </c:pt>
                <c:pt idx="211">
                  <c:v>42217</c:v>
                </c:pt>
                <c:pt idx="212">
                  <c:v>42248</c:v>
                </c:pt>
                <c:pt idx="213">
                  <c:v>42278</c:v>
                </c:pt>
                <c:pt idx="214">
                  <c:v>42309</c:v>
                </c:pt>
                <c:pt idx="215">
                  <c:v>42339</c:v>
                </c:pt>
                <c:pt idx="216">
                  <c:v>42370</c:v>
                </c:pt>
                <c:pt idx="217">
                  <c:v>42401</c:v>
                </c:pt>
                <c:pt idx="218">
                  <c:v>42430</c:v>
                </c:pt>
                <c:pt idx="219">
                  <c:v>42461</c:v>
                </c:pt>
                <c:pt idx="220">
                  <c:v>42491</c:v>
                </c:pt>
                <c:pt idx="221">
                  <c:v>42522</c:v>
                </c:pt>
                <c:pt idx="222">
                  <c:v>42552</c:v>
                </c:pt>
                <c:pt idx="223">
                  <c:v>42583</c:v>
                </c:pt>
                <c:pt idx="224">
                  <c:v>42614</c:v>
                </c:pt>
                <c:pt idx="225">
                  <c:v>42644</c:v>
                </c:pt>
                <c:pt idx="226">
                  <c:v>42675</c:v>
                </c:pt>
                <c:pt idx="227">
                  <c:v>42705</c:v>
                </c:pt>
                <c:pt idx="228">
                  <c:v>42736</c:v>
                </c:pt>
                <c:pt idx="229">
                  <c:v>42767</c:v>
                </c:pt>
                <c:pt idx="230">
                  <c:v>42795</c:v>
                </c:pt>
                <c:pt idx="231">
                  <c:v>42826</c:v>
                </c:pt>
                <c:pt idx="232">
                  <c:v>42856</c:v>
                </c:pt>
                <c:pt idx="233">
                  <c:v>42887</c:v>
                </c:pt>
                <c:pt idx="234">
                  <c:v>42917</c:v>
                </c:pt>
                <c:pt idx="235">
                  <c:v>42948</c:v>
                </c:pt>
                <c:pt idx="236">
                  <c:v>42979</c:v>
                </c:pt>
                <c:pt idx="237">
                  <c:v>43009</c:v>
                </c:pt>
                <c:pt idx="238">
                  <c:v>43040</c:v>
                </c:pt>
                <c:pt idx="239">
                  <c:v>43070</c:v>
                </c:pt>
                <c:pt idx="240">
                  <c:v>43101</c:v>
                </c:pt>
                <c:pt idx="241">
                  <c:v>43132</c:v>
                </c:pt>
                <c:pt idx="242">
                  <c:v>43160</c:v>
                </c:pt>
                <c:pt idx="243">
                  <c:v>43191</c:v>
                </c:pt>
                <c:pt idx="244">
                  <c:v>43221</c:v>
                </c:pt>
                <c:pt idx="245">
                  <c:v>43252</c:v>
                </c:pt>
                <c:pt idx="246">
                  <c:v>43282</c:v>
                </c:pt>
                <c:pt idx="247">
                  <c:v>43313</c:v>
                </c:pt>
                <c:pt idx="248">
                  <c:v>43344</c:v>
                </c:pt>
                <c:pt idx="249">
                  <c:v>43374</c:v>
                </c:pt>
                <c:pt idx="250">
                  <c:v>43405</c:v>
                </c:pt>
                <c:pt idx="251">
                  <c:v>43435</c:v>
                </c:pt>
                <c:pt idx="252">
                  <c:v>43466</c:v>
                </c:pt>
                <c:pt idx="253">
                  <c:v>43497</c:v>
                </c:pt>
                <c:pt idx="254">
                  <c:v>43525</c:v>
                </c:pt>
                <c:pt idx="255">
                  <c:v>43556</c:v>
                </c:pt>
                <c:pt idx="256">
                  <c:v>43586</c:v>
                </c:pt>
                <c:pt idx="257">
                  <c:v>43617</c:v>
                </c:pt>
                <c:pt idx="258">
                  <c:v>43647</c:v>
                </c:pt>
                <c:pt idx="259">
                  <c:v>43678</c:v>
                </c:pt>
                <c:pt idx="260">
                  <c:v>43709</c:v>
                </c:pt>
                <c:pt idx="261">
                  <c:v>43739</c:v>
                </c:pt>
                <c:pt idx="262">
                  <c:v>43770</c:v>
                </c:pt>
                <c:pt idx="263">
                  <c:v>43800</c:v>
                </c:pt>
                <c:pt idx="264">
                  <c:v>43831</c:v>
                </c:pt>
                <c:pt idx="265">
                  <c:v>43862</c:v>
                </c:pt>
                <c:pt idx="266">
                  <c:v>43891</c:v>
                </c:pt>
                <c:pt idx="267">
                  <c:v>43922</c:v>
                </c:pt>
                <c:pt idx="268">
                  <c:v>43952</c:v>
                </c:pt>
                <c:pt idx="269">
                  <c:v>43983</c:v>
                </c:pt>
                <c:pt idx="270">
                  <c:v>44013</c:v>
                </c:pt>
                <c:pt idx="271">
                  <c:v>44044</c:v>
                </c:pt>
                <c:pt idx="272">
                  <c:v>44075</c:v>
                </c:pt>
                <c:pt idx="273">
                  <c:v>44105</c:v>
                </c:pt>
                <c:pt idx="274">
                  <c:v>44136</c:v>
                </c:pt>
                <c:pt idx="275">
                  <c:v>44166</c:v>
                </c:pt>
                <c:pt idx="276">
                  <c:v>44197</c:v>
                </c:pt>
                <c:pt idx="277">
                  <c:v>44228</c:v>
                </c:pt>
                <c:pt idx="278">
                  <c:v>44256</c:v>
                </c:pt>
                <c:pt idx="279">
                  <c:v>44287</c:v>
                </c:pt>
                <c:pt idx="280">
                  <c:v>44317</c:v>
                </c:pt>
                <c:pt idx="281">
                  <c:v>44348</c:v>
                </c:pt>
                <c:pt idx="282">
                  <c:v>44378</c:v>
                </c:pt>
                <c:pt idx="283">
                  <c:v>44409</c:v>
                </c:pt>
                <c:pt idx="284">
                  <c:v>44440</c:v>
                </c:pt>
                <c:pt idx="285">
                  <c:v>44470</c:v>
                </c:pt>
                <c:pt idx="286">
                  <c:v>44501</c:v>
                </c:pt>
                <c:pt idx="287">
                  <c:v>44531</c:v>
                </c:pt>
                <c:pt idx="288">
                  <c:v>44562</c:v>
                </c:pt>
                <c:pt idx="289">
                  <c:v>44593</c:v>
                </c:pt>
                <c:pt idx="290">
                  <c:v>44621</c:v>
                </c:pt>
                <c:pt idx="291">
                  <c:v>44652</c:v>
                </c:pt>
                <c:pt idx="292">
                  <c:v>44682</c:v>
                </c:pt>
                <c:pt idx="293">
                  <c:v>44713</c:v>
                </c:pt>
                <c:pt idx="294">
                  <c:v>44743</c:v>
                </c:pt>
                <c:pt idx="295">
                  <c:v>44774</c:v>
                </c:pt>
                <c:pt idx="296">
                  <c:v>44805</c:v>
                </c:pt>
                <c:pt idx="297">
                  <c:v>44835</c:v>
                </c:pt>
                <c:pt idx="298">
                  <c:v>44866</c:v>
                </c:pt>
                <c:pt idx="299">
                  <c:v>44896</c:v>
                </c:pt>
                <c:pt idx="300">
                  <c:v>44927</c:v>
                </c:pt>
                <c:pt idx="301">
                  <c:v>44958</c:v>
                </c:pt>
                <c:pt idx="302">
                  <c:v>44986</c:v>
                </c:pt>
                <c:pt idx="303">
                  <c:v>45017</c:v>
                </c:pt>
                <c:pt idx="304">
                  <c:v>45047</c:v>
                </c:pt>
                <c:pt idx="305">
                  <c:v>45078</c:v>
                </c:pt>
                <c:pt idx="306">
                  <c:v>45108</c:v>
                </c:pt>
                <c:pt idx="307">
                  <c:v>45139</c:v>
                </c:pt>
                <c:pt idx="308">
                  <c:v>45170</c:v>
                </c:pt>
              </c:numCache>
            </c:numRef>
          </c:cat>
          <c:val>
            <c:numRef>
              <c:f>big4_r12!$Q$2:$Q$310</c:f>
              <c:numCache>
                <c:formatCode>General</c:formatCode>
                <c:ptCount val="309"/>
                <c:pt idx="289" formatCode="#,##0_);[Red]\(#,##0\)">
                  <c:v>387054024</c:v>
                </c:pt>
                <c:pt idx="290" formatCode="#,##0_);[Red]\(#,##0\)">
                  <c:v>409731245</c:v>
                </c:pt>
                <c:pt idx="291" formatCode="#,##0_);[Red]\(#,##0\)">
                  <c:v>433209093</c:v>
                </c:pt>
                <c:pt idx="292" formatCode="#,##0_);[Red]\(#,##0\)">
                  <c:v>443733867</c:v>
                </c:pt>
                <c:pt idx="293" formatCode="#,##0_);[Red]\(#,##0\)">
                  <c:v>479594342</c:v>
                </c:pt>
                <c:pt idx="294" formatCode="#,##0_);[Red]\(#,##0\)">
                  <c:v>503271817</c:v>
                </c:pt>
                <c:pt idx="295" formatCode="#,##0_);[Red]\(#,##0\)">
                  <c:v>545176341</c:v>
                </c:pt>
                <c:pt idx="296" formatCode="#,##0_);[Red]\(#,##0\)">
                  <c:v>577487016</c:v>
                </c:pt>
                <c:pt idx="297" formatCode="#,##0_);[Red]\(#,##0\)">
                  <c:v>628173882</c:v>
                </c:pt>
                <c:pt idx="298" formatCode="#,##0_);[Red]\(#,##0\)">
                  <c:v>674543613</c:v>
                </c:pt>
                <c:pt idx="299" formatCode="#,##0_);[Red]\(#,##0\)">
                  <c:v>719913457</c:v>
                </c:pt>
                <c:pt idx="300" formatCode="#,##0_);[Red]\(#,##0\)">
                  <c:v>757191885</c:v>
                </c:pt>
                <c:pt idx="301" formatCode="#,##0_);[Red]\(#,##0\)">
                  <c:v>799079669</c:v>
                </c:pt>
                <c:pt idx="302" formatCode="#,##0_);[Red]\(#,##0\)">
                  <c:v>826864644</c:v>
                </c:pt>
                <c:pt idx="303" formatCode="#,##0_);[Red]\(#,##0\)">
                  <c:v>847409805</c:v>
                </c:pt>
                <c:pt idx="304" formatCode="#,##0_);[Red]\(#,##0\)">
                  <c:v>858829484</c:v>
                </c:pt>
                <c:pt idx="305" formatCode="#,##0_);[Red]\(#,##0\)">
                  <c:v>876781010</c:v>
                </c:pt>
                <c:pt idx="306" formatCode="#,##0_);[Red]\(#,##0\)">
                  <c:v>890030255</c:v>
                </c:pt>
                <c:pt idx="307" formatCode="#,##0_);[Red]\(#,##0\)">
                  <c:v>886861049</c:v>
                </c:pt>
                <c:pt idx="308" formatCode="#,##0_);[Red]\(#,##0\)">
                  <c:v>882967336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9181-4C1A-941D-122D6D1B0CB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121223264"/>
        <c:axId val="121031760"/>
      </c:lineChart>
      <c:dateAx>
        <c:axId val="121223264"/>
        <c:scaling>
          <c:orientation val="minMax"/>
        </c:scaling>
        <c:delete val="0"/>
        <c:axPos val="b"/>
        <c:majorGridlines>
          <c:spPr>
            <a:ln w="3175" cap="flat" cmpd="sng" algn="ctr">
              <a:solidFill>
                <a:schemeClr val="tx1">
                  <a:lumMod val="15000"/>
                  <a:lumOff val="85000"/>
                  <a:alpha val="6000"/>
                </a:schemeClr>
              </a:solidFill>
              <a:prstDash val="sysDot"/>
              <a:round/>
            </a:ln>
            <a:effectLst/>
          </c:spPr>
        </c:majorGridlines>
        <c:numFmt formatCode="mmm\-yy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1031760"/>
        <c:crosses val="autoZero"/>
        <c:auto val="1"/>
        <c:lblOffset val="100"/>
        <c:baseTimeUnit val="months"/>
        <c:majorUnit val="12"/>
        <c:majorTimeUnit val="months"/>
        <c:minorUnit val="4"/>
      </c:dateAx>
      <c:valAx>
        <c:axId val="121031760"/>
        <c:scaling>
          <c:orientation val="minMax"/>
        </c:scaling>
        <c:delete val="0"/>
        <c:axPos val="r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sysDot"/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1223264"/>
        <c:crosses val="max"/>
        <c:crossBetween val="midCat"/>
        <c:dispUnits>
          <c:builtInUnit val="millions"/>
          <c:dispUnitsLbl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</c:dispUnitsLbl>
        </c:dispUnits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 i="0" baseline="0">
                <a:effectLst/>
              </a:rPr>
              <a:t>Corporate Income &amp; Franchise Tax</a:t>
            </a:r>
            <a:r>
              <a:rPr lang="en-US" sz="1800" b="0" i="0" baseline="0">
                <a:effectLst/>
              </a:rPr>
              <a:t> ($mil)</a:t>
            </a:r>
            <a:endParaRPr lang="en-US" sz="200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1.4120667522464698E-2"/>
          <c:y val="0.13183342082239721"/>
          <c:w val="0.88980946701302899"/>
          <c:h val="0.84292826482369065"/>
        </c:manualLayout>
      </c:layout>
      <c:lineChart>
        <c:grouping val="standard"/>
        <c:varyColors val="0"/>
        <c:ser>
          <c:idx val="0"/>
          <c:order val="0"/>
          <c:spPr>
            <a:ln w="3175" cap="rnd">
              <a:solidFill>
                <a:schemeClr val="tx1">
                  <a:lumMod val="85000"/>
                  <a:alpha val="16000"/>
                </a:schemeClr>
              </a:solidFill>
              <a:round/>
            </a:ln>
            <a:effectLst/>
          </c:spPr>
          <c:marker>
            <c:symbol val="none"/>
          </c:marker>
          <c:dLbls>
            <c:delete val="1"/>
          </c:dLbls>
          <c:cat>
            <c:numRef>
              <c:f>big4_r12!$A$2:$A$310</c:f>
              <c:numCache>
                <c:formatCode>mmm\-yy</c:formatCode>
                <c:ptCount val="309"/>
                <c:pt idx="0">
                  <c:v>35796</c:v>
                </c:pt>
                <c:pt idx="1">
                  <c:v>35827</c:v>
                </c:pt>
                <c:pt idx="2">
                  <c:v>35855</c:v>
                </c:pt>
                <c:pt idx="3">
                  <c:v>35886</c:v>
                </c:pt>
                <c:pt idx="4">
                  <c:v>35916</c:v>
                </c:pt>
                <c:pt idx="5">
                  <c:v>35947</c:v>
                </c:pt>
                <c:pt idx="6">
                  <c:v>35977</c:v>
                </c:pt>
                <c:pt idx="7">
                  <c:v>36008</c:v>
                </c:pt>
                <c:pt idx="8">
                  <c:v>36039</c:v>
                </c:pt>
                <c:pt idx="9">
                  <c:v>36069</c:v>
                </c:pt>
                <c:pt idx="10">
                  <c:v>36100</c:v>
                </c:pt>
                <c:pt idx="11">
                  <c:v>36130</c:v>
                </c:pt>
                <c:pt idx="12">
                  <c:v>36161</c:v>
                </c:pt>
                <c:pt idx="13">
                  <c:v>36192</c:v>
                </c:pt>
                <c:pt idx="14">
                  <c:v>36220</c:v>
                </c:pt>
                <c:pt idx="15">
                  <c:v>36251</c:v>
                </c:pt>
                <c:pt idx="16">
                  <c:v>36281</c:v>
                </c:pt>
                <c:pt idx="17">
                  <c:v>36312</c:v>
                </c:pt>
                <c:pt idx="18">
                  <c:v>36342</c:v>
                </c:pt>
                <c:pt idx="19">
                  <c:v>36373</c:v>
                </c:pt>
                <c:pt idx="20">
                  <c:v>36404</c:v>
                </c:pt>
                <c:pt idx="21">
                  <c:v>36434</c:v>
                </c:pt>
                <c:pt idx="22">
                  <c:v>36465</c:v>
                </c:pt>
                <c:pt idx="23">
                  <c:v>36495</c:v>
                </c:pt>
                <c:pt idx="24">
                  <c:v>36526</c:v>
                </c:pt>
                <c:pt idx="25">
                  <c:v>36557</c:v>
                </c:pt>
                <c:pt idx="26">
                  <c:v>36586</c:v>
                </c:pt>
                <c:pt idx="27">
                  <c:v>36617</c:v>
                </c:pt>
                <c:pt idx="28">
                  <c:v>36647</c:v>
                </c:pt>
                <c:pt idx="29">
                  <c:v>36678</c:v>
                </c:pt>
                <c:pt idx="30">
                  <c:v>36708</c:v>
                </c:pt>
                <c:pt idx="31">
                  <c:v>36739</c:v>
                </c:pt>
                <c:pt idx="32">
                  <c:v>36770</c:v>
                </c:pt>
                <c:pt idx="33">
                  <c:v>36800</c:v>
                </c:pt>
                <c:pt idx="34">
                  <c:v>36831</c:v>
                </c:pt>
                <c:pt idx="35">
                  <c:v>36861</c:v>
                </c:pt>
                <c:pt idx="36">
                  <c:v>36892</c:v>
                </c:pt>
                <c:pt idx="37">
                  <c:v>36923</c:v>
                </c:pt>
                <c:pt idx="38">
                  <c:v>36951</c:v>
                </c:pt>
                <c:pt idx="39">
                  <c:v>36982</c:v>
                </c:pt>
                <c:pt idx="40">
                  <c:v>37012</c:v>
                </c:pt>
                <c:pt idx="41">
                  <c:v>37043</c:v>
                </c:pt>
                <c:pt idx="42">
                  <c:v>37073</c:v>
                </c:pt>
                <c:pt idx="43">
                  <c:v>37104</c:v>
                </c:pt>
                <c:pt idx="44">
                  <c:v>37135</c:v>
                </c:pt>
                <c:pt idx="45">
                  <c:v>37165</c:v>
                </c:pt>
                <c:pt idx="46">
                  <c:v>37196</c:v>
                </c:pt>
                <c:pt idx="47">
                  <c:v>37226</c:v>
                </c:pt>
                <c:pt idx="48">
                  <c:v>37257</c:v>
                </c:pt>
                <c:pt idx="49">
                  <c:v>37288</c:v>
                </c:pt>
                <c:pt idx="50">
                  <c:v>37316</c:v>
                </c:pt>
                <c:pt idx="51">
                  <c:v>37347</c:v>
                </c:pt>
                <c:pt idx="52">
                  <c:v>37377</c:v>
                </c:pt>
                <c:pt idx="53">
                  <c:v>37408</c:v>
                </c:pt>
                <c:pt idx="54">
                  <c:v>37438</c:v>
                </c:pt>
                <c:pt idx="55">
                  <c:v>37469</c:v>
                </c:pt>
                <c:pt idx="56">
                  <c:v>37500</c:v>
                </c:pt>
                <c:pt idx="57">
                  <c:v>37530</c:v>
                </c:pt>
                <c:pt idx="58">
                  <c:v>37561</c:v>
                </c:pt>
                <c:pt idx="59">
                  <c:v>37591</c:v>
                </c:pt>
                <c:pt idx="60">
                  <c:v>37622</c:v>
                </c:pt>
                <c:pt idx="61">
                  <c:v>37653</c:v>
                </c:pt>
                <c:pt idx="62">
                  <c:v>37681</c:v>
                </c:pt>
                <c:pt idx="63">
                  <c:v>37712</c:v>
                </c:pt>
                <c:pt idx="64">
                  <c:v>37742</c:v>
                </c:pt>
                <c:pt idx="65">
                  <c:v>37773</c:v>
                </c:pt>
                <c:pt idx="66">
                  <c:v>37803</c:v>
                </c:pt>
                <c:pt idx="67">
                  <c:v>37834</c:v>
                </c:pt>
                <c:pt idx="68">
                  <c:v>37865</c:v>
                </c:pt>
                <c:pt idx="69">
                  <c:v>37895</c:v>
                </c:pt>
                <c:pt idx="70">
                  <c:v>37926</c:v>
                </c:pt>
                <c:pt idx="71">
                  <c:v>37956</c:v>
                </c:pt>
                <c:pt idx="72">
                  <c:v>37987</c:v>
                </c:pt>
                <c:pt idx="73">
                  <c:v>38018</c:v>
                </c:pt>
                <c:pt idx="74">
                  <c:v>38047</c:v>
                </c:pt>
                <c:pt idx="75">
                  <c:v>38078</c:v>
                </c:pt>
                <c:pt idx="76">
                  <c:v>38108</c:v>
                </c:pt>
                <c:pt idx="77">
                  <c:v>38139</c:v>
                </c:pt>
                <c:pt idx="78">
                  <c:v>38169</c:v>
                </c:pt>
                <c:pt idx="79">
                  <c:v>38200</c:v>
                </c:pt>
                <c:pt idx="80">
                  <c:v>38231</c:v>
                </c:pt>
                <c:pt idx="81">
                  <c:v>38261</c:v>
                </c:pt>
                <c:pt idx="82">
                  <c:v>38292</c:v>
                </c:pt>
                <c:pt idx="83">
                  <c:v>38322</c:v>
                </c:pt>
                <c:pt idx="84">
                  <c:v>38353</c:v>
                </c:pt>
                <c:pt idx="85">
                  <c:v>38384</c:v>
                </c:pt>
                <c:pt idx="86">
                  <c:v>38412</c:v>
                </c:pt>
                <c:pt idx="87">
                  <c:v>38443</c:v>
                </c:pt>
                <c:pt idx="88">
                  <c:v>38473</c:v>
                </c:pt>
                <c:pt idx="89">
                  <c:v>38504</c:v>
                </c:pt>
                <c:pt idx="90">
                  <c:v>38534</c:v>
                </c:pt>
                <c:pt idx="91">
                  <c:v>38565</c:v>
                </c:pt>
                <c:pt idx="92">
                  <c:v>38596</c:v>
                </c:pt>
                <c:pt idx="93">
                  <c:v>38626</c:v>
                </c:pt>
                <c:pt idx="94">
                  <c:v>38657</c:v>
                </c:pt>
                <c:pt idx="95">
                  <c:v>38687</c:v>
                </c:pt>
                <c:pt idx="96">
                  <c:v>38718</c:v>
                </c:pt>
                <c:pt idx="97">
                  <c:v>38749</c:v>
                </c:pt>
                <c:pt idx="98">
                  <c:v>38777</c:v>
                </c:pt>
                <c:pt idx="99">
                  <c:v>38808</c:v>
                </c:pt>
                <c:pt idx="100">
                  <c:v>38838</c:v>
                </c:pt>
                <c:pt idx="101">
                  <c:v>38869</c:v>
                </c:pt>
                <c:pt idx="102">
                  <c:v>38899</c:v>
                </c:pt>
                <c:pt idx="103">
                  <c:v>38930</c:v>
                </c:pt>
                <c:pt idx="104">
                  <c:v>38961</c:v>
                </c:pt>
                <c:pt idx="105">
                  <c:v>38991</c:v>
                </c:pt>
                <c:pt idx="106">
                  <c:v>39022</c:v>
                </c:pt>
                <c:pt idx="107">
                  <c:v>39052</c:v>
                </c:pt>
                <c:pt idx="108">
                  <c:v>39083</c:v>
                </c:pt>
                <c:pt idx="109">
                  <c:v>39114</c:v>
                </c:pt>
                <c:pt idx="110">
                  <c:v>39142</c:v>
                </c:pt>
                <c:pt idx="111">
                  <c:v>39173</c:v>
                </c:pt>
                <c:pt idx="112">
                  <c:v>39203</c:v>
                </c:pt>
                <c:pt idx="113">
                  <c:v>39234</c:v>
                </c:pt>
                <c:pt idx="114">
                  <c:v>39264</c:v>
                </c:pt>
                <c:pt idx="115">
                  <c:v>39295</c:v>
                </c:pt>
                <c:pt idx="116">
                  <c:v>39326</c:v>
                </c:pt>
                <c:pt idx="117">
                  <c:v>39356</c:v>
                </c:pt>
                <c:pt idx="118">
                  <c:v>39387</c:v>
                </c:pt>
                <c:pt idx="119">
                  <c:v>39417</c:v>
                </c:pt>
                <c:pt idx="120">
                  <c:v>39448</c:v>
                </c:pt>
                <c:pt idx="121">
                  <c:v>39479</c:v>
                </c:pt>
                <c:pt idx="122">
                  <c:v>39508</c:v>
                </c:pt>
                <c:pt idx="123">
                  <c:v>39539</c:v>
                </c:pt>
                <c:pt idx="124">
                  <c:v>39569</c:v>
                </c:pt>
                <c:pt idx="125">
                  <c:v>39600</c:v>
                </c:pt>
                <c:pt idx="126">
                  <c:v>39630</c:v>
                </c:pt>
                <c:pt idx="127">
                  <c:v>39661</c:v>
                </c:pt>
                <c:pt idx="128">
                  <c:v>39692</c:v>
                </c:pt>
                <c:pt idx="129">
                  <c:v>39722</c:v>
                </c:pt>
                <c:pt idx="130">
                  <c:v>39753</c:v>
                </c:pt>
                <c:pt idx="131">
                  <c:v>39783</c:v>
                </c:pt>
                <c:pt idx="132">
                  <c:v>39814</c:v>
                </c:pt>
                <c:pt idx="133">
                  <c:v>39845</c:v>
                </c:pt>
                <c:pt idx="134">
                  <c:v>39873</c:v>
                </c:pt>
                <c:pt idx="135">
                  <c:v>39904</c:v>
                </c:pt>
                <c:pt idx="136">
                  <c:v>39934</c:v>
                </c:pt>
                <c:pt idx="137">
                  <c:v>39965</c:v>
                </c:pt>
                <c:pt idx="138">
                  <c:v>39995</c:v>
                </c:pt>
                <c:pt idx="139">
                  <c:v>40026</c:v>
                </c:pt>
                <c:pt idx="140">
                  <c:v>40057</c:v>
                </c:pt>
                <c:pt idx="141">
                  <c:v>40087</c:v>
                </c:pt>
                <c:pt idx="142">
                  <c:v>40118</c:v>
                </c:pt>
                <c:pt idx="143">
                  <c:v>40148</c:v>
                </c:pt>
                <c:pt idx="144">
                  <c:v>40179</c:v>
                </c:pt>
                <c:pt idx="145">
                  <c:v>40210</c:v>
                </c:pt>
                <c:pt idx="146">
                  <c:v>40238</c:v>
                </c:pt>
                <c:pt idx="147">
                  <c:v>40269</c:v>
                </c:pt>
                <c:pt idx="148">
                  <c:v>40299</c:v>
                </c:pt>
                <c:pt idx="149">
                  <c:v>40330</c:v>
                </c:pt>
                <c:pt idx="150">
                  <c:v>40360</c:v>
                </c:pt>
                <c:pt idx="151">
                  <c:v>40391</c:v>
                </c:pt>
                <c:pt idx="152">
                  <c:v>40422</c:v>
                </c:pt>
                <c:pt idx="153">
                  <c:v>40452</c:v>
                </c:pt>
                <c:pt idx="154">
                  <c:v>40483</c:v>
                </c:pt>
                <c:pt idx="155">
                  <c:v>40513</c:v>
                </c:pt>
                <c:pt idx="156">
                  <c:v>40544</c:v>
                </c:pt>
                <c:pt idx="157">
                  <c:v>40575</c:v>
                </c:pt>
                <c:pt idx="158">
                  <c:v>40603</c:v>
                </c:pt>
                <c:pt idx="159">
                  <c:v>40634</c:v>
                </c:pt>
                <c:pt idx="160">
                  <c:v>40664</c:v>
                </c:pt>
                <c:pt idx="161">
                  <c:v>40695</c:v>
                </c:pt>
                <c:pt idx="162">
                  <c:v>40725</c:v>
                </c:pt>
                <c:pt idx="163">
                  <c:v>40756</c:v>
                </c:pt>
                <c:pt idx="164">
                  <c:v>40787</c:v>
                </c:pt>
                <c:pt idx="165">
                  <c:v>40817</c:v>
                </c:pt>
                <c:pt idx="166">
                  <c:v>40848</c:v>
                </c:pt>
                <c:pt idx="167">
                  <c:v>40878</c:v>
                </c:pt>
                <c:pt idx="168">
                  <c:v>40909</c:v>
                </c:pt>
                <c:pt idx="169">
                  <c:v>40940</c:v>
                </c:pt>
                <c:pt idx="170">
                  <c:v>40969</c:v>
                </c:pt>
                <c:pt idx="171">
                  <c:v>41000</c:v>
                </c:pt>
                <c:pt idx="172">
                  <c:v>41030</c:v>
                </c:pt>
                <c:pt idx="173">
                  <c:v>41061</c:v>
                </c:pt>
                <c:pt idx="174">
                  <c:v>41091</c:v>
                </c:pt>
                <c:pt idx="175">
                  <c:v>41122</c:v>
                </c:pt>
                <c:pt idx="176">
                  <c:v>41153</c:v>
                </c:pt>
                <c:pt idx="177">
                  <c:v>41183</c:v>
                </c:pt>
                <c:pt idx="178">
                  <c:v>41214</c:v>
                </c:pt>
                <c:pt idx="179">
                  <c:v>41244</c:v>
                </c:pt>
                <c:pt idx="180">
                  <c:v>41275</c:v>
                </c:pt>
                <c:pt idx="181">
                  <c:v>41306</c:v>
                </c:pt>
                <c:pt idx="182">
                  <c:v>41334</c:v>
                </c:pt>
                <c:pt idx="183">
                  <c:v>41365</c:v>
                </c:pt>
                <c:pt idx="184">
                  <c:v>41395</c:v>
                </c:pt>
                <c:pt idx="185">
                  <c:v>41426</c:v>
                </c:pt>
                <c:pt idx="186">
                  <c:v>41456</c:v>
                </c:pt>
                <c:pt idx="187">
                  <c:v>41487</c:v>
                </c:pt>
                <c:pt idx="188">
                  <c:v>41518</c:v>
                </c:pt>
                <c:pt idx="189">
                  <c:v>41548</c:v>
                </c:pt>
                <c:pt idx="190">
                  <c:v>41579</c:v>
                </c:pt>
                <c:pt idx="191">
                  <c:v>41609</c:v>
                </c:pt>
                <c:pt idx="192">
                  <c:v>41640</c:v>
                </c:pt>
                <c:pt idx="193">
                  <c:v>41671</c:v>
                </c:pt>
                <c:pt idx="194">
                  <c:v>41699</c:v>
                </c:pt>
                <c:pt idx="195">
                  <c:v>41730</c:v>
                </c:pt>
                <c:pt idx="196">
                  <c:v>41760</c:v>
                </c:pt>
                <c:pt idx="197">
                  <c:v>41791</c:v>
                </c:pt>
                <c:pt idx="198">
                  <c:v>41821</c:v>
                </c:pt>
                <c:pt idx="199">
                  <c:v>41852</c:v>
                </c:pt>
                <c:pt idx="200">
                  <c:v>41883</c:v>
                </c:pt>
                <c:pt idx="201">
                  <c:v>41913</c:v>
                </c:pt>
                <c:pt idx="202">
                  <c:v>41944</c:v>
                </c:pt>
                <c:pt idx="203">
                  <c:v>41974</c:v>
                </c:pt>
                <c:pt idx="204">
                  <c:v>42005</c:v>
                </c:pt>
                <c:pt idx="205">
                  <c:v>42036</c:v>
                </c:pt>
                <c:pt idx="206">
                  <c:v>42064</c:v>
                </c:pt>
                <c:pt idx="207">
                  <c:v>42095</c:v>
                </c:pt>
                <c:pt idx="208">
                  <c:v>42125</c:v>
                </c:pt>
                <c:pt idx="209">
                  <c:v>42156</c:v>
                </c:pt>
                <c:pt idx="210">
                  <c:v>42186</c:v>
                </c:pt>
                <c:pt idx="211">
                  <c:v>42217</c:v>
                </c:pt>
                <c:pt idx="212">
                  <c:v>42248</c:v>
                </c:pt>
                <c:pt idx="213">
                  <c:v>42278</c:v>
                </c:pt>
                <c:pt idx="214">
                  <c:v>42309</c:v>
                </c:pt>
                <c:pt idx="215">
                  <c:v>42339</c:v>
                </c:pt>
                <c:pt idx="216">
                  <c:v>42370</c:v>
                </c:pt>
                <c:pt idx="217">
                  <c:v>42401</c:v>
                </c:pt>
                <c:pt idx="218">
                  <c:v>42430</c:v>
                </c:pt>
                <c:pt idx="219">
                  <c:v>42461</c:v>
                </c:pt>
                <c:pt idx="220">
                  <c:v>42491</c:v>
                </c:pt>
                <c:pt idx="221">
                  <c:v>42522</c:v>
                </c:pt>
                <c:pt idx="222">
                  <c:v>42552</c:v>
                </c:pt>
                <c:pt idx="223">
                  <c:v>42583</c:v>
                </c:pt>
                <c:pt idx="224">
                  <c:v>42614</c:v>
                </c:pt>
                <c:pt idx="225">
                  <c:v>42644</c:v>
                </c:pt>
                <c:pt idx="226">
                  <c:v>42675</c:v>
                </c:pt>
                <c:pt idx="227">
                  <c:v>42705</c:v>
                </c:pt>
                <c:pt idx="228">
                  <c:v>42736</c:v>
                </c:pt>
                <c:pt idx="229">
                  <c:v>42767</c:v>
                </c:pt>
                <c:pt idx="230">
                  <c:v>42795</c:v>
                </c:pt>
                <c:pt idx="231">
                  <c:v>42826</c:v>
                </c:pt>
                <c:pt idx="232">
                  <c:v>42856</c:v>
                </c:pt>
                <c:pt idx="233">
                  <c:v>42887</c:v>
                </c:pt>
                <c:pt idx="234">
                  <c:v>42917</c:v>
                </c:pt>
                <c:pt idx="235">
                  <c:v>42948</c:v>
                </c:pt>
                <c:pt idx="236">
                  <c:v>42979</c:v>
                </c:pt>
                <c:pt idx="237">
                  <c:v>43009</c:v>
                </c:pt>
                <c:pt idx="238">
                  <c:v>43040</c:v>
                </c:pt>
                <c:pt idx="239">
                  <c:v>43070</c:v>
                </c:pt>
                <c:pt idx="240">
                  <c:v>43101</c:v>
                </c:pt>
                <c:pt idx="241">
                  <c:v>43132</c:v>
                </c:pt>
                <c:pt idx="242">
                  <c:v>43160</c:v>
                </c:pt>
                <c:pt idx="243">
                  <c:v>43191</c:v>
                </c:pt>
                <c:pt idx="244">
                  <c:v>43221</c:v>
                </c:pt>
                <c:pt idx="245">
                  <c:v>43252</c:v>
                </c:pt>
                <c:pt idx="246">
                  <c:v>43282</c:v>
                </c:pt>
                <c:pt idx="247">
                  <c:v>43313</c:v>
                </c:pt>
                <c:pt idx="248">
                  <c:v>43344</c:v>
                </c:pt>
                <c:pt idx="249">
                  <c:v>43374</c:v>
                </c:pt>
                <c:pt idx="250">
                  <c:v>43405</c:v>
                </c:pt>
                <c:pt idx="251">
                  <c:v>43435</c:v>
                </c:pt>
                <c:pt idx="252">
                  <c:v>43466</c:v>
                </c:pt>
                <c:pt idx="253">
                  <c:v>43497</c:v>
                </c:pt>
                <c:pt idx="254">
                  <c:v>43525</c:v>
                </c:pt>
                <c:pt idx="255">
                  <c:v>43556</c:v>
                </c:pt>
                <c:pt idx="256">
                  <c:v>43586</c:v>
                </c:pt>
                <c:pt idx="257">
                  <c:v>43617</c:v>
                </c:pt>
                <c:pt idx="258">
                  <c:v>43647</c:v>
                </c:pt>
                <c:pt idx="259">
                  <c:v>43678</c:v>
                </c:pt>
                <c:pt idx="260">
                  <c:v>43709</c:v>
                </c:pt>
                <c:pt idx="261">
                  <c:v>43739</c:v>
                </c:pt>
                <c:pt idx="262">
                  <c:v>43770</c:v>
                </c:pt>
                <c:pt idx="263">
                  <c:v>43800</c:v>
                </c:pt>
                <c:pt idx="264">
                  <c:v>43831</c:v>
                </c:pt>
                <c:pt idx="265">
                  <c:v>43862</c:v>
                </c:pt>
                <c:pt idx="266">
                  <c:v>43891</c:v>
                </c:pt>
                <c:pt idx="267">
                  <c:v>43922</c:v>
                </c:pt>
                <c:pt idx="268">
                  <c:v>43952</c:v>
                </c:pt>
                <c:pt idx="269">
                  <c:v>43983</c:v>
                </c:pt>
                <c:pt idx="270">
                  <c:v>44013</c:v>
                </c:pt>
                <c:pt idx="271">
                  <c:v>44044</c:v>
                </c:pt>
                <c:pt idx="272">
                  <c:v>44075</c:v>
                </c:pt>
                <c:pt idx="273">
                  <c:v>44105</c:v>
                </c:pt>
                <c:pt idx="274">
                  <c:v>44136</c:v>
                </c:pt>
                <c:pt idx="275">
                  <c:v>44166</c:v>
                </c:pt>
                <c:pt idx="276">
                  <c:v>44197</c:v>
                </c:pt>
                <c:pt idx="277">
                  <c:v>44228</c:v>
                </c:pt>
                <c:pt idx="278">
                  <c:v>44256</c:v>
                </c:pt>
                <c:pt idx="279">
                  <c:v>44287</c:v>
                </c:pt>
                <c:pt idx="280">
                  <c:v>44317</c:v>
                </c:pt>
                <c:pt idx="281">
                  <c:v>44348</c:v>
                </c:pt>
                <c:pt idx="282">
                  <c:v>44378</c:v>
                </c:pt>
                <c:pt idx="283">
                  <c:v>44409</c:v>
                </c:pt>
                <c:pt idx="284">
                  <c:v>44440</c:v>
                </c:pt>
                <c:pt idx="285">
                  <c:v>44470</c:v>
                </c:pt>
                <c:pt idx="286">
                  <c:v>44501</c:v>
                </c:pt>
                <c:pt idx="287">
                  <c:v>44531</c:v>
                </c:pt>
                <c:pt idx="288">
                  <c:v>44562</c:v>
                </c:pt>
                <c:pt idx="289">
                  <c:v>44593</c:v>
                </c:pt>
                <c:pt idx="290">
                  <c:v>44621</c:v>
                </c:pt>
                <c:pt idx="291">
                  <c:v>44652</c:v>
                </c:pt>
                <c:pt idx="292">
                  <c:v>44682</c:v>
                </c:pt>
                <c:pt idx="293">
                  <c:v>44713</c:v>
                </c:pt>
                <c:pt idx="294">
                  <c:v>44743</c:v>
                </c:pt>
                <c:pt idx="295">
                  <c:v>44774</c:v>
                </c:pt>
                <c:pt idx="296">
                  <c:v>44805</c:v>
                </c:pt>
                <c:pt idx="297">
                  <c:v>44835</c:v>
                </c:pt>
                <c:pt idx="298">
                  <c:v>44866</c:v>
                </c:pt>
                <c:pt idx="299">
                  <c:v>44896</c:v>
                </c:pt>
                <c:pt idx="300">
                  <c:v>44927</c:v>
                </c:pt>
                <c:pt idx="301">
                  <c:v>44958</c:v>
                </c:pt>
                <c:pt idx="302">
                  <c:v>44986</c:v>
                </c:pt>
                <c:pt idx="303">
                  <c:v>45017</c:v>
                </c:pt>
                <c:pt idx="304">
                  <c:v>45047</c:v>
                </c:pt>
                <c:pt idx="305">
                  <c:v>45078</c:v>
                </c:pt>
                <c:pt idx="306">
                  <c:v>45108</c:v>
                </c:pt>
                <c:pt idx="307">
                  <c:v>45139</c:v>
                </c:pt>
                <c:pt idx="308">
                  <c:v>45170</c:v>
                </c:pt>
              </c:numCache>
            </c:numRef>
          </c:cat>
          <c:val>
            <c:numRef>
              <c:f>big4_r12!$B$2:$B$310</c:f>
              <c:numCache>
                <c:formatCode>#,##0_);[Red]\(#,##0\)</c:formatCode>
                <c:ptCount val="309"/>
                <c:pt idx="0">
                  <c:v>143693172</c:v>
                </c:pt>
                <c:pt idx="1">
                  <c:v>134707032</c:v>
                </c:pt>
                <c:pt idx="2">
                  <c:v>583597284</c:v>
                </c:pt>
                <c:pt idx="3">
                  <c:v>3061261080</c:v>
                </c:pt>
                <c:pt idx="4">
                  <c:v>51753000</c:v>
                </c:pt>
                <c:pt idx="5">
                  <c:v>1073989224</c:v>
                </c:pt>
                <c:pt idx="6">
                  <c:v>72802068</c:v>
                </c:pt>
                <c:pt idx="7">
                  <c:v>-74240328</c:v>
                </c:pt>
                <c:pt idx="8">
                  <c:v>953476296</c:v>
                </c:pt>
                <c:pt idx="9">
                  <c:v>130632192</c:v>
                </c:pt>
                <c:pt idx="10">
                  <c:v>354120516</c:v>
                </c:pt>
                <c:pt idx="11">
                  <c:v>740670072</c:v>
                </c:pt>
                <c:pt idx="12">
                  <c:v>272307420</c:v>
                </c:pt>
                <c:pt idx="13">
                  <c:v>152485428</c:v>
                </c:pt>
                <c:pt idx="14">
                  <c:v>432059616</c:v>
                </c:pt>
                <c:pt idx="15">
                  <c:v>3184355292</c:v>
                </c:pt>
                <c:pt idx="16">
                  <c:v>6981312</c:v>
                </c:pt>
                <c:pt idx="17">
                  <c:v>770020764</c:v>
                </c:pt>
                <c:pt idx="18">
                  <c:v>-59430456</c:v>
                </c:pt>
                <c:pt idx="19">
                  <c:v>48849132</c:v>
                </c:pt>
                <c:pt idx="20">
                  <c:v>672315864</c:v>
                </c:pt>
                <c:pt idx="21">
                  <c:v>134916900</c:v>
                </c:pt>
                <c:pt idx="22">
                  <c:v>33137184</c:v>
                </c:pt>
                <c:pt idx="23">
                  <c:v>719368080</c:v>
                </c:pt>
                <c:pt idx="24">
                  <c:v>-29423088</c:v>
                </c:pt>
                <c:pt idx="25">
                  <c:v>59245728</c:v>
                </c:pt>
                <c:pt idx="26">
                  <c:v>622370484</c:v>
                </c:pt>
                <c:pt idx="27">
                  <c:v>2549416032</c:v>
                </c:pt>
                <c:pt idx="28">
                  <c:v>301132020</c:v>
                </c:pt>
                <c:pt idx="29">
                  <c:v>856143948</c:v>
                </c:pt>
                <c:pt idx="30">
                  <c:v>77752740</c:v>
                </c:pt>
                <c:pt idx="31">
                  <c:v>3892704</c:v>
                </c:pt>
                <c:pt idx="32">
                  <c:v>761886780</c:v>
                </c:pt>
                <c:pt idx="33">
                  <c:v>189479484</c:v>
                </c:pt>
                <c:pt idx="34">
                  <c:v>169081536</c:v>
                </c:pt>
                <c:pt idx="35">
                  <c:v>674860836</c:v>
                </c:pt>
                <c:pt idx="36">
                  <c:v>147283176</c:v>
                </c:pt>
                <c:pt idx="37">
                  <c:v>45246384</c:v>
                </c:pt>
                <c:pt idx="38">
                  <c:v>354711696</c:v>
                </c:pt>
                <c:pt idx="39">
                  <c:v>3738347220</c:v>
                </c:pt>
                <c:pt idx="40">
                  <c:v>11850840</c:v>
                </c:pt>
                <c:pt idx="41">
                  <c:v>215269836</c:v>
                </c:pt>
                <c:pt idx="42">
                  <c:v>74382564</c:v>
                </c:pt>
                <c:pt idx="43">
                  <c:v>-110020680</c:v>
                </c:pt>
                <c:pt idx="44">
                  <c:v>641028348</c:v>
                </c:pt>
                <c:pt idx="45">
                  <c:v>675708984</c:v>
                </c:pt>
                <c:pt idx="46">
                  <c:v>238239660</c:v>
                </c:pt>
                <c:pt idx="47">
                  <c:v>480957276</c:v>
                </c:pt>
                <c:pt idx="48">
                  <c:v>45352620</c:v>
                </c:pt>
                <c:pt idx="49">
                  <c:v>254537556</c:v>
                </c:pt>
                <c:pt idx="50">
                  <c:v>98324796</c:v>
                </c:pt>
                <c:pt idx="51">
                  <c:v>2812957728</c:v>
                </c:pt>
                <c:pt idx="52">
                  <c:v>-355665096</c:v>
                </c:pt>
                <c:pt idx="53">
                  <c:v>425519052</c:v>
                </c:pt>
                <c:pt idx="54">
                  <c:v>-13840428</c:v>
                </c:pt>
                <c:pt idx="55">
                  <c:v>-189276828</c:v>
                </c:pt>
                <c:pt idx="56">
                  <c:v>525529680</c:v>
                </c:pt>
                <c:pt idx="57">
                  <c:v>97981140</c:v>
                </c:pt>
                <c:pt idx="58">
                  <c:v>-32496288</c:v>
                </c:pt>
                <c:pt idx="59">
                  <c:v>1091162292</c:v>
                </c:pt>
                <c:pt idx="60">
                  <c:v>26275356</c:v>
                </c:pt>
                <c:pt idx="61">
                  <c:v>15289104</c:v>
                </c:pt>
                <c:pt idx="62">
                  <c:v>-77149824</c:v>
                </c:pt>
                <c:pt idx="63">
                  <c:v>2761749048</c:v>
                </c:pt>
                <c:pt idx="64">
                  <c:v>-126290844</c:v>
                </c:pt>
                <c:pt idx="65">
                  <c:v>547944792</c:v>
                </c:pt>
                <c:pt idx="66">
                  <c:v>-6759996</c:v>
                </c:pt>
                <c:pt idx="67">
                  <c:v>-294092604</c:v>
                </c:pt>
                <c:pt idx="68">
                  <c:v>763323600</c:v>
                </c:pt>
                <c:pt idx="69">
                  <c:v>218165808</c:v>
                </c:pt>
                <c:pt idx="70">
                  <c:v>224681304</c:v>
                </c:pt>
                <c:pt idx="71">
                  <c:v>412028436</c:v>
                </c:pt>
                <c:pt idx="72">
                  <c:v>45805092</c:v>
                </c:pt>
                <c:pt idx="73">
                  <c:v>-69159756</c:v>
                </c:pt>
                <c:pt idx="74">
                  <c:v>176328288</c:v>
                </c:pt>
                <c:pt idx="75">
                  <c:v>2923134672</c:v>
                </c:pt>
                <c:pt idx="76">
                  <c:v>45919416</c:v>
                </c:pt>
                <c:pt idx="77">
                  <c:v>545361024</c:v>
                </c:pt>
                <c:pt idx="78">
                  <c:v>21970908</c:v>
                </c:pt>
                <c:pt idx="79">
                  <c:v>-70471092</c:v>
                </c:pt>
                <c:pt idx="80">
                  <c:v>1013191044</c:v>
                </c:pt>
                <c:pt idx="81">
                  <c:v>278684064</c:v>
                </c:pt>
                <c:pt idx="82">
                  <c:v>486081024</c:v>
                </c:pt>
                <c:pt idx="83">
                  <c:v>656799036</c:v>
                </c:pt>
                <c:pt idx="84">
                  <c:v>-52410420</c:v>
                </c:pt>
                <c:pt idx="85">
                  <c:v>-438901848</c:v>
                </c:pt>
                <c:pt idx="86">
                  <c:v>359721204</c:v>
                </c:pt>
                <c:pt idx="87">
                  <c:v>4816851864</c:v>
                </c:pt>
                <c:pt idx="88">
                  <c:v>-437751204</c:v>
                </c:pt>
                <c:pt idx="89">
                  <c:v>1376501184</c:v>
                </c:pt>
                <c:pt idx="90">
                  <c:v>-403977660</c:v>
                </c:pt>
                <c:pt idx="91">
                  <c:v>-119327772</c:v>
                </c:pt>
                <c:pt idx="92">
                  <c:v>1330367472</c:v>
                </c:pt>
                <c:pt idx="93">
                  <c:v>157300248</c:v>
                </c:pt>
                <c:pt idx="94">
                  <c:v>449867760</c:v>
                </c:pt>
                <c:pt idx="95">
                  <c:v>1519448532</c:v>
                </c:pt>
                <c:pt idx="96">
                  <c:v>142534284</c:v>
                </c:pt>
                <c:pt idx="97">
                  <c:v>223938132</c:v>
                </c:pt>
                <c:pt idx="98">
                  <c:v>724409472</c:v>
                </c:pt>
                <c:pt idx="99">
                  <c:v>3430278972</c:v>
                </c:pt>
                <c:pt idx="100">
                  <c:v>513381300</c:v>
                </c:pt>
                <c:pt idx="101">
                  <c:v>1223976084</c:v>
                </c:pt>
                <c:pt idx="102">
                  <c:v>-373383504</c:v>
                </c:pt>
                <c:pt idx="103">
                  <c:v>386062248</c:v>
                </c:pt>
                <c:pt idx="104">
                  <c:v>2374079484</c:v>
                </c:pt>
                <c:pt idx="105">
                  <c:v>507275064</c:v>
                </c:pt>
                <c:pt idx="106">
                  <c:v>400249524</c:v>
                </c:pt>
                <c:pt idx="107">
                  <c:v>1530487320</c:v>
                </c:pt>
                <c:pt idx="108">
                  <c:v>408817056</c:v>
                </c:pt>
                <c:pt idx="109">
                  <c:v>27931584</c:v>
                </c:pt>
                <c:pt idx="110">
                  <c:v>952471620</c:v>
                </c:pt>
                <c:pt idx="111">
                  <c:v>3273941784</c:v>
                </c:pt>
                <c:pt idx="112">
                  <c:v>925862280</c:v>
                </c:pt>
                <c:pt idx="113">
                  <c:v>1522909500</c:v>
                </c:pt>
                <c:pt idx="114">
                  <c:v>180629700</c:v>
                </c:pt>
                <c:pt idx="115">
                  <c:v>211664364</c:v>
                </c:pt>
                <c:pt idx="116">
                  <c:v>2291108604</c:v>
                </c:pt>
                <c:pt idx="117">
                  <c:v>146081136</c:v>
                </c:pt>
                <c:pt idx="118">
                  <c:v>646909716</c:v>
                </c:pt>
                <c:pt idx="119">
                  <c:v>1952816748</c:v>
                </c:pt>
                <c:pt idx="120">
                  <c:v>204685440</c:v>
                </c:pt>
                <c:pt idx="121">
                  <c:v>306377028</c:v>
                </c:pt>
                <c:pt idx="122">
                  <c:v>323821116</c:v>
                </c:pt>
                <c:pt idx="123">
                  <c:v>3963642780</c:v>
                </c:pt>
                <c:pt idx="124">
                  <c:v>597959988</c:v>
                </c:pt>
                <c:pt idx="125">
                  <c:v>1107095136</c:v>
                </c:pt>
                <c:pt idx="126">
                  <c:v>-494010744</c:v>
                </c:pt>
                <c:pt idx="127">
                  <c:v>-30811140</c:v>
                </c:pt>
                <c:pt idx="128">
                  <c:v>2252989584</c:v>
                </c:pt>
                <c:pt idx="129">
                  <c:v>221244528</c:v>
                </c:pt>
                <c:pt idx="130">
                  <c:v>826893324</c:v>
                </c:pt>
                <c:pt idx="131">
                  <c:v>1827415140</c:v>
                </c:pt>
                <c:pt idx="132">
                  <c:v>317401428</c:v>
                </c:pt>
                <c:pt idx="133">
                  <c:v>252879660</c:v>
                </c:pt>
                <c:pt idx="134">
                  <c:v>515360640</c:v>
                </c:pt>
                <c:pt idx="135">
                  <c:v>1906369200</c:v>
                </c:pt>
                <c:pt idx="136">
                  <c:v>1053552576</c:v>
                </c:pt>
                <c:pt idx="137">
                  <c:v>730547700</c:v>
                </c:pt>
                <c:pt idx="138">
                  <c:v>335880888</c:v>
                </c:pt>
                <c:pt idx="139">
                  <c:v>1161408</c:v>
                </c:pt>
                <c:pt idx="140">
                  <c:v>461915412</c:v>
                </c:pt>
                <c:pt idx="141">
                  <c:v>-746463516</c:v>
                </c:pt>
                <c:pt idx="142">
                  <c:v>485109168.00000018</c:v>
                </c:pt>
                <c:pt idx="143">
                  <c:v>1315281492</c:v>
                </c:pt>
                <c:pt idx="144">
                  <c:v>378418956</c:v>
                </c:pt>
                <c:pt idx="145">
                  <c:v>-34452804</c:v>
                </c:pt>
                <c:pt idx="146">
                  <c:v>-69422435.999999955</c:v>
                </c:pt>
                <c:pt idx="147">
                  <c:v>1262168964</c:v>
                </c:pt>
                <c:pt idx="148">
                  <c:v>-729838164</c:v>
                </c:pt>
                <c:pt idx="149">
                  <c:v>429814836</c:v>
                </c:pt>
                <c:pt idx="150">
                  <c:v>-562739124</c:v>
                </c:pt>
                <c:pt idx="151">
                  <c:v>-262095636</c:v>
                </c:pt>
                <c:pt idx="152">
                  <c:v>1368020748</c:v>
                </c:pt>
                <c:pt idx="153">
                  <c:v>194544660</c:v>
                </c:pt>
                <c:pt idx="154">
                  <c:v>127056300</c:v>
                </c:pt>
                <c:pt idx="155">
                  <c:v>250091196</c:v>
                </c:pt>
                <c:pt idx="156">
                  <c:v>-230628816</c:v>
                </c:pt>
                <c:pt idx="157">
                  <c:v>-715695468</c:v>
                </c:pt>
                <c:pt idx="158">
                  <c:v>262906596</c:v>
                </c:pt>
                <c:pt idx="159">
                  <c:v>1997690472</c:v>
                </c:pt>
                <c:pt idx="160">
                  <c:v>-580748316</c:v>
                </c:pt>
                <c:pt idx="161">
                  <c:v>1315329792</c:v>
                </c:pt>
                <c:pt idx="162">
                  <c:v>-560391684</c:v>
                </c:pt>
                <c:pt idx="163">
                  <c:v>-208609836</c:v>
                </c:pt>
                <c:pt idx="164">
                  <c:v>1296062568</c:v>
                </c:pt>
                <c:pt idx="165">
                  <c:v>117218292</c:v>
                </c:pt>
                <c:pt idx="166">
                  <c:v>114763908</c:v>
                </c:pt>
                <c:pt idx="167">
                  <c:v>-101949900</c:v>
                </c:pt>
                <c:pt idx="168">
                  <c:v>-154727448</c:v>
                </c:pt>
                <c:pt idx="169">
                  <c:v>-1076012928</c:v>
                </c:pt>
                <c:pt idx="170">
                  <c:v>311084892</c:v>
                </c:pt>
                <c:pt idx="171">
                  <c:v>2298532524</c:v>
                </c:pt>
                <c:pt idx="172">
                  <c:v>264447012</c:v>
                </c:pt>
                <c:pt idx="173">
                  <c:v>1493512032</c:v>
                </c:pt>
                <c:pt idx="174">
                  <c:v>21448068</c:v>
                </c:pt>
                <c:pt idx="175">
                  <c:v>-109697124</c:v>
                </c:pt>
                <c:pt idx="176">
                  <c:v>1332455484</c:v>
                </c:pt>
                <c:pt idx="177">
                  <c:v>-374030964</c:v>
                </c:pt>
                <c:pt idx="178">
                  <c:v>-57751284</c:v>
                </c:pt>
                <c:pt idx="179">
                  <c:v>704094588</c:v>
                </c:pt>
                <c:pt idx="180">
                  <c:v>-67857888</c:v>
                </c:pt>
                <c:pt idx="181">
                  <c:v>-213995424</c:v>
                </c:pt>
                <c:pt idx="182">
                  <c:v>-118581288</c:v>
                </c:pt>
                <c:pt idx="183">
                  <c:v>1860271548</c:v>
                </c:pt>
                <c:pt idx="184">
                  <c:v>479019372</c:v>
                </c:pt>
                <c:pt idx="185">
                  <c:v>1147372380</c:v>
                </c:pt>
                <c:pt idx="186">
                  <c:v>-505534848</c:v>
                </c:pt>
                <c:pt idx="187">
                  <c:v>-290974824</c:v>
                </c:pt>
                <c:pt idx="188">
                  <c:v>1370105916</c:v>
                </c:pt>
                <c:pt idx="189">
                  <c:v>-173585796</c:v>
                </c:pt>
                <c:pt idx="190">
                  <c:v>523076184</c:v>
                </c:pt>
                <c:pt idx="191">
                  <c:v>-917653584</c:v>
                </c:pt>
                <c:pt idx="192">
                  <c:v>-113743980</c:v>
                </c:pt>
                <c:pt idx="193">
                  <c:v>859569984</c:v>
                </c:pt>
                <c:pt idx="194">
                  <c:v>663144624</c:v>
                </c:pt>
                <c:pt idx="195">
                  <c:v>1749308376</c:v>
                </c:pt>
                <c:pt idx="196">
                  <c:v>-467741064</c:v>
                </c:pt>
                <c:pt idx="197">
                  <c:v>1043079120</c:v>
                </c:pt>
                <c:pt idx="198">
                  <c:v>-438379308</c:v>
                </c:pt>
                <c:pt idx="199">
                  <c:v>-44146896</c:v>
                </c:pt>
                <c:pt idx="200">
                  <c:v>1630762404</c:v>
                </c:pt>
                <c:pt idx="201">
                  <c:v>-939555648</c:v>
                </c:pt>
                <c:pt idx="202">
                  <c:v>175437360</c:v>
                </c:pt>
                <c:pt idx="203">
                  <c:v>2241649212</c:v>
                </c:pt>
                <c:pt idx="204">
                  <c:v>-605737788</c:v>
                </c:pt>
                <c:pt idx="205">
                  <c:v>-785356752</c:v>
                </c:pt>
                <c:pt idx="206">
                  <c:v>372673908</c:v>
                </c:pt>
                <c:pt idx="207">
                  <c:v>2833766244</c:v>
                </c:pt>
                <c:pt idx="208">
                  <c:v>77595240</c:v>
                </c:pt>
                <c:pt idx="209">
                  <c:v>120585288</c:v>
                </c:pt>
                <c:pt idx="210">
                  <c:v>-924571668</c:v>
                </c:pt>
                <c:pt idx="211">
                  <c:v>-910804116</c:v>
                </c:pt>
                <c:pt idx="212">
                  <c:v>702357708</c:v>
                </c:pt>
                <c:pt idx="213">
                  <c:v>-1405050432</c:v>
                </c:pt>
                <c:pt idx="214">
                  <c:v>-392788476</c:v>
                </c:pt>
                <c:pt idx="215">
                  <c:v>1077458652</c:v>
                </c:pt>
                <c:pt idx="216">
                  <c:v>36862788</c:v>
                </c:pt>
                <c:pt idx="217">
                  <c:v>-65325876</c:v>
                </c:pt>
                <c:pt idx="218">
                  <c:v>788156964</c:v>
                </c:pt>
                <c:pt idx="219">
                  <c:v>2715499008</c:v>
                </c:pt>
                <c:pt idx="220">
                  <c:v>-280761324</c:v>
                </c:pt>
                <c:pt idx="221">
                  <c:v>984855636</c:v>
                </c:pt>
                <c:pt idx="222">
                  <c:v>-231221940</c:v>
                </c:pt>
                <c:pt idx="223">
                  <c:v>-43092156</c:v>
                </c:pt>
                <c:pt idx="224">
                  <c:v>1419915828</c:v>
                </c:pt>
                <c:pt idx="225">
                  <c:v>-629934108</c:v>
                </c:pt>
                <c:pt idx="226">
                  <c:v>302451252</c:v>
                </c:pt>
                <c:pt idx="227">
                  <c:v>-676129152</c:v>
                </c:pt>
                <c:pt idx="228">
                  <c:v>426223728</c:v>
                </c:pt>
                <c:pt idx="229">
                  <c:v>-540844620</c:v>
                </c:pt>
                <c:pt idx="230">
                  <c:v>708401388</c:v>
                </c:pt>
                <c:pt idx="231">
                  <c:v>1352018676</c:v>
                </c:pt>
                <c:pt idx="232">
                  <c:v>1284430356</c:v>
                </c:pt>
                <c:pt idx="233">
                  <c:v>1003992444</c:v>
                </c:pt>
                <c:pt idx="234">
                  <c:v>149668476</c:v>
                </c:pt>
                <c:pt idx="235">
                  <c:v>-72193236</c:v>
                </c:pt>
                <c:pt idx="236">
                  <c:v>1168243680</c:v>
                </c:pt>
                <c:pt idx="237">
                  <c:v>-931907844</c:v>
                </c:pt>
                <c:pt idx="238">
                  <c:v>-262125300</c:v>
                </c:pt>
                <c:pt idx="239">
                  <c:v>1679419908</c:v>
                </c:pt>
                <c:pt idx="240">
                  <c:v>-95736672</c:v>
                </c:pt>
                <c:pt idx="241">
                  <c:v>-570355236</c:v>
                </c:pt>
                <c:pt idx="242">
                  <c:v>35556624</c:v>
                </c:pt>
                <c:pt idx="243">
                  <c:v>2036502636</c:v>
                </c:pt>
                <c:pt idx="244">
                  <c:v>2046252012</c:v>
                </c:pt>
                <c:pt idx="245">
                  <c:v>896883948</c:v>
                </c:pt>
                <c:pt idx="246">
                  <c:v>-191530644</c:v>
                </c:pt>
                <c:pt idx="247">
                  <c:v>-167886084</c:v>
                </c:pt>
                <c:pt idx="248">
                  <c:v>982256688</c:v>
                </c:pt>
                <c:pt idx="249">
                  <c:v>-122809596</c:v>
                </c:pt>
                <c:pt idx="250">
                  <c:v>183196596</c:v>
                </c:pt>
                <c:pt idx="251">
                  <c:v>2629554552</c:v>
                </c:pt>
                <c:pt idx="252">
                  <c:v>-165906156</c:v>
                </c:pt>
                <c:pt idx="253">
                  <c:v>-916962948</c:v>
                </c:pt>
                <c:pt idx="254">
                  <c:v>256941660</c:v>
                </c:pt>
                <c:pt idx="255">
                  <c:v>2607698196</c:v>
                </c:pt>
                <c:pt idx="256">
                  <c:v>1511032860</c:v>
                </c:pt>
                <c:pt idx="257">
                  <c:v>397441332</c:v>
                </c:pt>
                <c:pt idx="258">
                  <c:v>368623344</c:v>
                </c:pt>
                <c:pt idx="259">
                  <c:v>93337512</c:v>
                </c:pt>
                <c:pt idx="260">
                  <c:v>1916135340</c:v>
                </c:pt>
                <c:pt idx="261">
                  <c:v>-392523852</c:v>
                </c:pt>
                <c:pt idx="262">
                  <c:v>-163931916</c:v>
                </c:pt>
                <c:pt idx="263">
                  <c:v>1619208816</c:v>
                </c:pt>
                <c:pt idx="264">
                  <c:v>-773199648</c:v>
                </c:pt>
                <c:pt idx="265">
                  <c:v>-395260464</c:v>
                </c:pt>
                <c:pt idx="266">
                  <c:v>649886544</c:v>
                </c:pt>
                <c:pt idx="267">
                  <c:v>926773812</c:v>
                </c:pt>
                <c:pt idx="268">
                  <c:v>326690256</c:v>
                </c:pt>
                <c:pt idx="269">
                  <c:v>518645712</c:v>
                </c:pt>
                <c:pt idx="270">
                  <c:v>2579076852</c:v>
                </c:pt>
                <c:pt idx="271">
                  <c:v>232622700</c:v>
                </c:pt>
                <c:pt idx="272">
                  <c:v>1701414348</c:v>
                </c:pt>
                <c:pt idx="273">
                  <c:v>-160976892</c:v>
                </c:pt>
                <c:pt idx="274">
                  <c:v>177647196</c:v>
                </c:pt>
                <c:pt idx="275">
                  <c:v>2185755396</c:v>
                </c:pt>
                <c:pt idx="276">
                  <c:v>132428784</c:v>
                </c:pt>
                <c:pt idx="277">
                  <c:v>76668948</c:v>
                </c:pt>
                <c:pt idx="278">
                  <c:v>319593180</c:v>
                </c:pt>
                <c:pt idx="279">
                  <c:v>2204694396</c:v>
                </c:pt>
                <c:pt idx="280">
                  <c:v>1929125952</c:v>
                </c:pt>
                <c:pt idx="281">
                  <c:v>1803269136</c:v>
                </c:pt>
                <c:pt idx="282">
                  <c:v>-1292840748</c:v>
                </c:pt>
                <c:pt idx="283">
                  <c:v>301659972</c:v>
                </c:pt>
                <c:pt idx="284">
                  <c:v>2948192592</c:v>
                </c:pt>
                <c:pt idx="285">
                  <c:v>-141536796</c:v>
                </c:pt>
                <c:pt idx="286">
                  <c:v>145085700</c:v>
                </c:pt>
                <c:pt idx="287">
                  <c:v>3131571948</c:v>
                </c:pt>
                <c:pt idx="288">
                  <c:v>768166416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3A9-4266-98A9-35699AEC6C4F}"/>
            </c:ext>
          </c:extLst>
        </c:ser>
        <c:ser>
          <c:idx val="1"/>
          <c:order val="1"/>
          <c:spPr>
            <a:ln w="3175" cap="rnd">
              <a:solidFill>
                <a:schemeClr val="tx1">
                  <a:lumMod val="85000"/>
                  <a:alpha val="5000"/>
                </a:schemeClr>
              </a:solidFill>
              <a:round/>
            </a:ln>
            <a:effectLst/>
          </c:spPr>
          <c:marker>
            <c:symbol val="none"/>
          </c:marker>
          <c:dLbls>
            <c:delete val="1"/>
          </c:dLbls>
          <c:cat>
            <c:numRef>
              <c:f>big4_r12!$A$2:$A$310</c:f>
              <c:numCache>
                <c:formatCode>mmm\-yy</c:formatCode>
                <c:ptCount val="309"/>
                <c:pt idx="0">
                  <c:v>35796</c:v>
                </c:pt>
                <c:pt idx="1">
                  <c:v>35827</c:v>
                </c:pt>
                <c:pt idx="2">
                  <c:v>35855</c:v>
                </c:pt>
                <c:pt idx="3">
                  <c:v>35886</c:v>
                </c:pt>
                <c:pt idx="4">
                  <c:v>35916</c:v>
                </c:pt>
                <c:pt idx="5">
                  <c:v>35947</c:v>
                </c:pt>
                <c:pt idx="6">
                  <c:v>35977</c:v>
                </c:pt>
                <c:pt idx="7">
                  <c:v>36008</c:v>
                </c:pt>
                <c:pt idx="8">
                  <c:v>36039</c:v>
                </c:pt>
                <c:pt idx="9">
                  <c:v>36069</c:v>
                </c:pt>
                <c:pt idx="10">
                  <c:v>36100</c:v>
                </c:pt>
                <c:pt idx="11">
                  <c:v>36130</c:v>
                </c:pt>
                <c:pt idx="12">
                  <c:v>36161</c:v>
                </c:pt>
                <c:pt idx="13">
                  <c:v>36192</c:v>
                </c:pt>
                <c:pt idx="14">
                  <c:v>36220</c:v>
                </c:pt>
                <c:pt idx="15">
                  <c:v>36251</c:v>
                </c:pt>
                <c:pt idx="16">
                  <c:v>36281</c:v>
                </c:pt>
                <c:pt idx="17">
                  <c:v>36312</c:v>
                </c:pt>
                <c:pt idx="18">
                  <c:v>36342</c:v>
                </c:pt>
                <c:pt idx="19">
                  <c:v>36373</c:v>
                </c:pt>
                <c:pt idx="20">
                  <c:v>36404</c:v>
                </c:pt>
                <c:pt idx="21">
                  <c:v>36434</c:v>
                </c:pt>
                <c:pt idx="22">
                  <c:v>36465</c:v>
                </c:pt>
                <c:pt idx="23">
                  <c:v>36495</c:v>
                </c:pt>
                <c:pt idx="24">
                  <c:v>36526</c:v>
                </c:pt>
                <c:pt idx="25">
                  <c:v>36557</c:v>
                </c:pt>
                <c:pt idx="26">
                  <c:v>36586</c:v>
                </c:pt>
                <c:pt idx="27">
                  <c:v>36617</c:v>
                </c:pt>
                <c:pt idx="28">
                  <c:v>36647</c:v>
                </c:pt>
                <c:pt idx="29">
                  <c:v>36678</c:v>
                </c:pt>
                <c:pt idx="30">
                  <c:v>36708</c:v>
                </c:pt>
                <c:pt idx="31">
                  <c:v>36739</c:v>
                </c:pt>
                <c:pt idx="32">
                  <c:v>36770</c:v>
                </c:pt>
                <c:pt idx="33">
                  <c:v>36800</c:v>
                </c:pt>
                <c:pt idx="34">
                  <c:v>36831</c:v>
                </c:pt>
                <c:pt idx="35">
                  <c:v>36861</c:v>
                </c:pt>
                <c:pt idx="36">
                  <c:v>36892</c:v>
                </c:pt>
                <c:pt idx="37">
                  <c:v>36923</c:v>
                </c:pt>
                <c:pt idx="38">
                  <c:v>36951</c:v>
                </c:pt>
                <c:pt idx="39">
                  <c:v>36982</c:v>
                </c:pt>
                <c:pt idx="40">
                  <c:v>37012</c:v>
                </c:pt>
                <c:pt idx="41">
                  <c:v>37043</c:v>
                </c:pt>
                <c:pt idx="42">
                  <c:v>37073</c:v>
                </c:pt>
                <c:pt idx="43">
                  <c:v>37104</c:v>
                </c:pt>
                <c:pt idx="44">
                  <c:v>37135</c:v>
                </c:pt>
                <c:pt idx="45">
                  <c:v>37165</c:v>
                </c:pt>
                <c:pt idx="46">
                  <c:v>37196</c:v>
                </c:pt>
                <c:pt idx="47">
                  <c:v>37226</c:v>
                </c:pt>
                <c:pt idx="48">
                  <c:v>37257</c:v>
                </c:pt>
                <c:pt idx="49">
                  <c:v>37288</c:v>
                </c:pt>
                <c:pt idx="50">
                  <c:v>37316</c:v>
                </c:pt>
                <c:pt idx="51">
                  <c:v>37347</c:v>
                </c:pt>
                <c:pt idx="52">
                  <c:v>37377</c:v>
                </c:pt>
                <c:pt idx="53">
                  <c:v>37408</c:v>
                </c:pt>
                <c:pt idx="54">
                  <c:v>37438</c:v>
                </c:pt>
                <c:pt idx="55">
                  <c:v>37469</c:v>
                </c:pt>
                <c:pt idx="56">
                  <c:v>37500</c:v>
                </c:pt>
                <c:pt idx="57">
                  <c:v>37530</c:v>
                </c:pt>
                <c:pt idx="58">
                  <c:v>37561</c:v>
                </c:pt>
                <c:pt idx="59">
                  <c:v>37591</c:v>
                </c:pt>
                <c:pt idx="60">
                  <c:v>37622</c:v>
                </c:pt>
                <c:pt idx="61">
                  <c:v>37653</c:v>
                </c:pt>
                <c:pt idx="62">
                  <c:v>37681</c:v>
                </c:pt>
                <c:pt idx="63">
                  <c:v>37712</c:v>
                </c:pt>
                <c:pt idx="64">
                  <c:v>37742</c:v>
                </c:pt>
                <c:pt idx="65">
                  <c:v>37773</c:v>
                </c:pt>
                <c:pt idx="66">
                  <c:v>37803</c:v>
                </c:pt>
                <c:pt idx="67">
                  <c:v>37834</c:v>
                </c:pt>
                <c:pt idx="68">
                  <c:v>37865</c:v>
                </c:pt>
                <c:pt idx="69">
                  <c:v>37895</c:v>
                </c:pt>
                <c:pt idx="70">
                  <c:v>37926</c:v>
                </c:pt>
                <c:pt idx="71">
                  <c:v>37956</c:v>
                </c:pt>
                <c:pt idx="72">
                  <c:v>37987</c:v>
                </c:pt>
                <c:pt idx="73">
                  <c:v>38018</c:v>
                </c:pt>
                <c:pt idx="74">
                  <c:v>38047</c:v>
                </c:pt>
                <c:pt idx="75">
                  <c:v>38078</c:v>
                </c:pt>
                <c:pt idx="76">
                  <c:v>38108</c:v>
                </c:pt>
                <c:pt idx="77">
                  <c:v>38139</c:v>
                </c:pt>
                <c:pt idx="78">
                  <c:v>38169</c:v>
                </c:pt>
                <c:pt idx="79">
                  <c:v>38200</c:v>
                </c:pt>
                <c:pt idx="80">
                  <c:v>38231</c:v>
                </c:pt>
                <c:pt idx="81">
                  <c:v>38261</c:v>
                </c:pt>
                <c:pt idx="82">
                  <c:v>38292</c:v>
                </c:pt>
                <c:pt idx="83">
                  <c:v>38322</c:v>
                </c:pt>
                <c:pt idx="84">
                  <c:v>38353</c:v>
                </c:pt>
                <c:pt idx="85">
                  <c:v>38384</c:v>
                </c:pt>
                <c:pt idx="86">
                  <c:v>38412</c:v>
                </c:pt>
                <c:pt idx="87">
                  <c:v>38443</c:v>
                </c:pt>
                <c:pt idx="88">
                  <c:v>38473</c:v>
                </c:pt>
                <c:pt idx="89">
                  <c:v>38504</c:v>
                </c:pt>
                <c:pt idx="90">
                  <c:v>38534</c:v>
                </c:pt>
                <c:pt idx="91">
                  <c:v>38565</c:v>
                </c:pt>
                <c:pt idx="92">
                  <c:v>38596</c:v>
                </c:pt>
                <c:pt idx="93">
                  <c:v>38626</c:v>
                </c:pt>
                <c:pt idx="94">
                  <c:v>38657</c:v>
                </c:pt>
                <c:pt idx="95">
                  <c:v>38687</c:v>
                </c:pt>
                <c:pt idx="96">
                  <c:v>38718</c:v>
                </c:pt>
                <c:pt idx="97">
                  <c:v>38749</c:v>
                </c:pt>
                <c:pt idx="98">
                  <c:v>38777</c:v>
                </c:pt>
                <c:pt idx="99">
                  <c:v>38808</c:v>
                </c:pt>
                <c:pt idx="100">
                  <c:v>38838</c:v>
                </c:pt>
                <c:pt idx="101">
                  <c:v>38869</c:v>
                </c:pt>
                <c:pt idx="102">
                  <c:v>38899</c:v>
                </c:pt>
                <c:pt idx="103">
                  <c:v>38930</c:v>
                </c:pt>
                <c:pt idx="104">
                  <c:v>38961</c:v>
                </c:pt>
                <c:pt idx="105">
                  <c:v>38991</c:v>
                </c:pt>
                <c:pt idx="106">
                  <c:v>39022</c:v>
                </c:pt>
                <c:pt idx="107">
                  <c:v>39052</c:v>
                </c:pt>
                <c:pt idx="108">
                  <c:v>39083</c:v>
                </c:pt>
                <c:pt idx="109">
                  <c:v>39114</c:v>
                </c:pt>
                <c:pt idx="110">
                  <c:v>39142</c:v>
                </c:pt>
                <c:pt idx="111">
                  <c:v>39173</c:v>
                </c:pt>
                <c:pt idx="112">
                  <c:v>39203</c:v>
                </c:pt>
                <c:pt idx="113">
                  <c:v>39234</c:v>
                </c:pt>
                <c:pt idx="114">
                  <c:v>39264</c:v>
                </c:pt>
                <c:pt idx="115">
                  <c:v>39295</c:v>
                </c:pt>
                <c:pt idx="116">
                  <c:v>39326</c:v>
                </c:pt>
                <c:pt idx="117">
                  <c:v>39356</c:v>
                </c:pt>
                <c:pt idx="118">
                  <c:v>39387</c:v>
                </c:pt>
                <c:pt idx="119">
                  <c:v>39417</c:v>
                </c:pt>
                <c:pt idx="120">
                  <c:v>39448</c:v>
                </c:pt>
                <c:pt idx="121">
                  <c:v>39479</c:v>
                </c:pt>
                <c:pt idx="122">
                  <c:v>39508</c:v>
                </c:pt>
                <c:pt idx="123">
                  <c:v>39539</c:v>
                </c:pt>
                <c:pt idx="124">
                  <c:v>39569</c:v>
                </c:pt>
                <c:pt idx="125">
                  <c:v>39600</c:v>
                </c:pt>
                <c:pt idx="126">
                  <c:v>39630</c:v>
                </c:pt>
                <c:pt idx="127">
                  <c:v>39661</c:v>
                </c:pt>
                <c:pt idx="128">
                  <c:v>39692</c:v>
                </c:pt>
                <c:pt idx="129">
                  <c:v>39722</c:v>
                </c:pt>
                <c:pt idx="130">
                  <c:v>39753</c:v>
                </c:pt>
                <c:pt idx="131">
                  <c:v>39783</c:v>
                </c:pt>
                <c:pt idx="132">
                  <c:v>39814</c:v>
                </c:pt>
                <c:pt idx="133">
                  <c:v>39845</c:v>
                </c:pt>
                <c:pt idx="134">
                  <c:v>39873</c:v>
                </c:pt>
                <c:pt idx="135">
                  <c:v>39904</c:v>
                </c:pt>
                <c:pt idx="136">
                  <c:v>39934</c:v>
                </c:pt>
                <c:pt idx="137">
                  <c:v>39965</c:v>
                </c:pt>
                <c:pt idx="138">
                  <c:v>39995</c:v>
                </c:pt>
                <c:pt idx="139">
                  <c:v>40026</c:v>
                </c:pt>
                <c:pt idx="140">
                  <c:v>40057</c:v>
                </c:pt>
                <c:pt idx="141">
                  <c:v>40087</c:v>
                </c:pt>
                <c:pt idx="142">
                  <c:v>40118</c:v>
                </c:pt>
                <c:pt idx="143">
                  <c:v>40148</c:v>
                </c:pt>
                <c:pt idx="144">
                  <c:v>40179</c:v>
                </c:pt>
                <c:pt idx="145">
                  <c:v>40210</c:v>
                </c:pt>
                <c:pt idx="146">
                  <c:v>40238</c:v>
                </c:pt>
                <c:pt idx="147">
                  <c:v>40269</c:v>
                </c:pt>
                <c:pt idx="148">
                  <c:v>40299</c:v>
                </c:pt>
                <c:pt idx="149">
                  <c:v>40330</c:v>
                </c:pt>
                <c:pt idx="150">
                  <c:v>40360</c:v>
                </c:pt>
                <c:pt idx="151">
                  <c:v>40391</c:v>
                </c:pt>
                <c:pt idx="152">
                  <c:v>40422</c:v>
                </c:pt>
                <c:pt idx="153">
                  <c:v>40452</c:v>
                </c:pt>
                <c:pt idx="154">
                  <c:v>40483</c:v>
                </c:pt>
                <c:pt idx="155">
                  <c:v>40513</c:v>
                </c:pt>
                <c:pt idx="156">
                  <c:v>40544</c:v>
                </c:pt>
                <c:pt idx="157">
                  <c:v>40575</c:v>
                </c:pt>
                <c:pt idx="158">
                  <c:v>40603</c:v>
                </c:pt>
                <c:pt idx="159">
                  <c:v>40634</c:v>
                </c:pt>
                <c:pt idx="160">
                  <c:v>40664</c:v>
                </c:pt>
                <c:pt idx="161">
                  <c:v>40695</c:v>
                </c:pt>
                <c:pt idx="162">
                  <c:v>40725</c:v>
                </c:pt>
                <c:pt idx="163">
                  <c:v>40756</c:v>
                </c:pt>
                <c:pt idx="164">
                  <c:v>40787</c:v>
                </c:pt>
                <c:pt idx="165">
                  <c:v>40817</c:v>
                </c:pt>
                <c:pt idx="166">
                  <c:v>40848</c:v>
                </c:pt>
                <c:pt idx="167">
                  <c:v>40878</c:v>
                </c:pt>
                <c:pt idx="168">
                  <c:v>40909</c:v>
                </c:pt>
                <c:pt idx="169">
                  <c:v>40940</c:v>
                </c:pt>
                <c:pt idx="170">
                  <c:v>40969</c:v>
                </c:pt>
                <c:pt idx="171">
                  <c:v>41000</c:v>
                </c:pt>
                <c:pt idx="172">
                  <c:v>41030</c:v>
                </c:pt>
                <c:pt idx="173">
                  <c:v>41061</c:v>
                </c:pt>
                <c:pt idx="174">
                  <c:v>41091</c:v>
                </c:pt>
                <c:pt idx="175">
                  <c:v>41122</c:v>
                </c:pt>
                <c:pt idx="176">
                  <c:v>41153</c:v>
                </c:pt>
                <c:pt idx="177">
                  <c:v>41183</c:v>
                </c:pt>
                <c:pt idx="178">
                  <c:v>41214</c:v>
                </c:pt>
                <c:pt idx="179">
                  <c:v>41244</c:v>
                </c:pt>
                <c:pt idx="180">
                  <c:v>41275</c:v>
                </c:pt>
                <c:pt idx="181">
                  <c:v>41306</c:v>
                </c:pt>
                <c:pt idx="182">
                  <c:v>41334</c:v>
                </c:pt>
                <c:pt idx="183">
                  <c:v>41365</c:v>
                </c:pt>
                <c:pt idx="184">
                  <c:v>41395</c:v>
                </c:pt>
                <c:pt idx="185">
                  <c:v>41426</c:v>
                </c:pt>
                <c:pt idx="186">
                  <c:v>41456</c:v>
                </c:pt>
                <c:pt idx="187">
                  <c:v>41487</c:v>
                </c:pt>
                <c:pt idx="188">
                  <c:v>41518</c:v>
                </c:pt>
                <c:pt idx="189">
                  <c:v>41548</c:v>
                </c:pt>
                <c:pt idx="190">
                  <c:v>41579</c:v>
                </c:pt>
                <c:pt idx="191">
                  <c:v>41609</c:v>
                </c:pt>
                <c:pt idx="192">
                  <c:v>41640</c:v>
                </c:pt>
                <c:pt idx="193">
                  <c:v>41671</c:v>
                </c:pt>
                <c:pt idx="194">
                  <c:v>41699</c:v>
                </c:pt>
                <c:pt idx="195">
                  <c:v>41730</c:v>
                </c:pt>
                <c:pt idx="196">
                  <c:v>41760</c:v>
                </c:pt>
                <c:pt idx="197">
                  <c:v>41791</c:v>
                </c:pt>
                <c:pt idx="198">
                  <c:v>41821</c:v>
                </c:pt>
                <c:pt idx="199">
                  <c:v>41852</c:v>
                </c:pt>
                <c:pt idx="200">
                  <c:v>41883</c:v>
                </c:pt>
                <c:pt idx="201">
                  <c:v>41913</c:v>
                </c:pt>
                <c:pt idx="202">
                  <c:v>41944</c:v>
                </c:pt>
                <c:pt idx="203">
                  <c:v>41974</c:v>
                </c:pt>
                <c:pt idx="204">
                  <c:v>42005</c:v>
                </c:pt>
                <c:pt idx="205">
                  <c:v>42036</c:v>
                </c:pt>
                <c:pt idx="206">
                  <c:v>42064</c:v>
                </c:pt>
                <c:pt idx="207">
                  <c:v>42095</c:v>
                </c:pt>
                <c:pt idx="208">
                  <c:v>42125</c:v>
                </c:pt>
                <c:pt idx="209">
                  <c:v>42156</c:v>
                </c:pt>
                <c:pt idx="210">
                  <c:v>42186</c:v>
                </c:pt>
                <c:pt idx="211">
                  <c:v>42217</c:v>
                </c:pt>
                <c:pt idx="212">
                  <c:v>42248</c:v>
                </c:pt>
                <c:pt idx="213">
                  <c:v>42278</c:v>
                </c:pt>
                <c:pt idx="214">
                  <c:v>42309</c:v>
                </c:pt>
                <c:pt idx="215">
                  <c:v>42339</c:v>
                </c:pt>
                <c:pt idx="216">
                  <c:v>42370</c:v>
                </c:pt>
                <c:pt idx="217">
                  <c:v>42401</c:v>
                </c:pt>
                <c:pt idx="218">
                  <c:v>42430</c:v>
                </c:pt>
                <c:pt idx="219">
                  <c:v>42461</c:v>
                </c:pt>
                <c:pt idx="220">
                  <c:v>42491</c:v>
                </c:pt>
                <c:pt idx="221">
                  <c:v>42522</c:v>
                </c:pt>
                <c:pt idx="222">
                  <c:v>42552</c:v>
                </c:pt>
                <c:pt idx="223">
                  <c:v>42583</c:v>
                </c:pt>
                <c:pt idx="224">
                  <c:v>42614</c:v>
                </c:pt>
                <c:pt idx="225">
                  <c:v>42644</c:v>
                </c:pt>
                <c:pt idx="226">
                  <c:v>42675</c:v>
                </c:pt>
                <c:pt idx="227">
                  <c:v>42705</c:v>
                </c:pt>
                <c:pt idx="228">
                  <c:v>42736</c:v>
                </c:pt>
                <c:pt idx="229">
                  <c:v>42767</c:v>
                </c:pt>
                <c:pt idx="230">
                  <c:v>42795</c:v>
                </c:pt>
                <c:pt idx="231">
                  <c:v>42826</c:v>
                </c:pt>
                <c:pt idx="232">
                  <c:v>42856</c:v>
                </c:pt>
                <c:pt idx="233">
                  <c:v>42887</c:v>
                </c:pt>
                <c:pt idx="234">
                  <c:v>42917</c:v>
                </c:pt>
                <c:pt idx="235">
                  <c:v>42948</c:v>
                </c:pt>
                <c:pt idx="236">
                  <c:v>42979</c:v>
                </c:pt>
                <c:pt idx="237">
                  <c:v>43009</c:v>
                </c:pt>
                <c:pt idx="238">
                  <c:v>43040</c:v>
                </c:pt>
                <c:pt idx="239">
                  <c:v>43070</c:v>
                </c:pt>
                <c:pt idx="240">
                  <c:v>43101</c:v>
                </c:pt>
                <c:pt idx="241">
                  <c:v>43132</c:v>
                </c:pt>
                <c:pt idx="242">
                  <c:v>43160</c:v>
                </c:pt>
                <c:pt idx="243">
                  <c:v>43191</c:v>
                </c:pt>
                <c:pt idx="244">
                  <c:v>43221</c:v>
                </c:pt>
                <c:pt idx="245">
                  <c:v>43252</c:v>
                </c:pt>
                <c:pt idx="246">
                  <c:v>43282</c:v>
                </c:pt>
                <c:pt idx="247">
                  <c:v>43313</c:v>
                </c:pt>
                <c:pt idx="248">
                  <c:v>43344</c:v>
                </c:pt>
                <c:pt idx="249">
                  <c:v>43374</c:v>
                </c:pt>
                <c:pt idx="250">
                  <c:v>43405</c:v>
                </c:pt>
                <c:pt idx="251">
                  <c:v>43435</c:v>
                </c:pt>
                <c:pt idx="252">
                  <c:v>43466</c:v>
                </c:pt>
                <c:pt idx="253">
                  <c:v>43497</c:v>
                </c:pt>
                <c:pt idx="254">
                  <c:v>43525</c:v>
                </c:pt>
                <c:pt idx="255">
                  <c:v>43556</c:v>
                </c:pt>
                <c:pt idx="256">
                  <c:v>43586</c:v>
                </c:pt>
                <c:pt idx="257">
                  <c:v>43617</c:v>
                </c:pt>
                <c:pt idx="258">
                  <c:v>43647</c:v>
                </c:pt>
                <c:pt idx="259">
                  <c:v>43678</c:v>
                </c:pt>
                <c:pt idx="260">
                  <c:v>43709</c:v>
                </c:pt>
                <c:pt idx="261">
                  <c:v>43739</c:v>
                </c:pt>
                <c:pt idx="262">
                  <c:v>43770</c:v>
                </c:pt>
                <c:pt idx="263">
                  <c:v>43800</c:v>
                </c:pt>
                <c:pt idx="264">
                  <c:v>43831</c:v>
                </c:pt>
                <c:pt idx="265">
                  <c:v>43862</c:v>
                </c:pt>
                <c:pt idx="266">
                  <c:v>43891</c:v>
                </c:pt>
                <c:pt idx="267">
                  <c:v>43922</c:v>
                </c:pt>
                <c:pt idx="268">
                  <c:v>43952</c:v>
                </c:pt>
                <c:pt idx="269">
                  <c:v>43983</c:v>
                </c:pt>
                <c:pt idx="270">
                  <c:v>44013</c:v>
                </c:pt>
                <c:pt idx="271">
                  <c:v>44044</c:v>
                </c:pt>
                <c:pt idx="272">
                  <c:v>44075</c:v>
                </c:pt>
                <c:pt idx="273">
                  <c:v>44105</c:v>
                </c:pt>
                <c:pt idx="274">
                  <c:v>44136</c:v>
                </c:pt>
                <c:pt idx="275">
                  <c:v>44166</c:v>
                </c:pt>
                <c:pt idx="276">
                  <c:v>44197</c:v>
                </c:pt>
                <c:pt idx="277">
                  <c:v>44228</c:v>
                </c:pt>
                <c:pt idx="278">
                  <c:v>44256</c:v>
                </c:pt>
                <c:pt idx="279">
                  <c:v>44287</c:v>
                </c:pt>
                <c:pt idx="280">
                  <c:v>44317</c:v>
                </c:pt>
                <c:pt idx="281">
                  <c:v>44348</c:v>
                </c:pt>
                <c:pt idx="282">
                  <c:v>44378</c:v>
                </c:pt>
                <c:pt idx="283">
                  <c:v>44409</c:v>
                </c:pt>
                <c:pt idx="284">
                  <c:v>44440</c:v>
                </c:pt>
                <c:pt idx="285">
                  <c:v>44470</c:v>
                </c:pt>
                <c:pt idx="286">
                  <c:v>44501</c:v>
                </c:pt>
                <c:pt idx="287">
                  <c:v>44531</c:v>
                </c:pt>
                <c:pt idx="288">
                  <c:v>44562</c:v>
                </c:pt>
                <c:pt idx="289">
                  <c:v>44593</c:v>
                </c:pt>
                <c:pt idx="290">
                  <c:v>44621</c:v>
                </c:pt>
                <c:pt idx="291">
                  <c:v>44652</c:v>
                </c:pt>
                <c:pt idx="292">
                  <c:v>44682</c:v>
                </c:pt>
                <c:pt idx="293">
                  <c:v>44713</c:v>
                </c:pt>
                <c:pt idx="294">
                  <c:v>44743</c:v>
                </c:pt>
                <c:pt idx="295">
                  <c:v>44774</c:v>
                </c:pt>
                <c:pt idx="296">
                  <c:v>44805</c:v>
                </c:pt>
                <c:pt idx="297">
                  <c:v>44835</c:v>
                </c:pt>
                <c:pt idx="298">
                  <c:v>44866</c:v>
                </c:pt>
                <c:pt idx="299">
                  <c:v>44896</c:v>
                </c:pt>
                <c:pt idx="300">
                  <c:v>44927</c:v>
                </c:pt>
                <c:pt idx="301">
                  <c:v>44958</c:v>
                </c:pt>
                <c:pt idx="302">
                  <c:v>44986</c:v>
                </c:pt>
                <c:pt idx="303">
                  <c:v>45017</c:v>
                </c:pt>
                <c:pt idx="304">
                  <c:v>45047</c:v>
                </c:pt>
                <c:pt idx="305">
                  <c:v>45078</c:v>
                </c:pt>
                <c:pt idx="306">
                  <c:v>45108</c:v>
                </c:pt>
                <c:pt idx="307">
                  <c:v>45139</c:v>
                </c:pt>
                <c:pt idx="308">
                  <c:v>45170</c:v>
                </c:pt>
              </c:numCache>
            </c:numRef>
          </c:cat>
          <c:val>
            <c:numRef>
              <c:f>big4_r12!$C$2:$C$310</c:f>
              <c:numCache>
                <c:formatCode>General</c:formatCode>
                <c:ptCount val="309"/>
                <c:pt idx="289" formatCode="#,##0_);[Red]\(#,##0\)">
                  <c:v>-531951060</c:v>
                </c:pt>
                <c:pt idx="290" formatCode="#,##0_);[Red]\(#,##0\)">
                  <c:v>1364231724</c:v>
                </c:pt>
                <c:pt idx="291" formatCode="#,##0_);[Red]\(#,##0\)">
                  <c:v>4383370800</c:v>
                </c:pt>
                <c:pt idx="292" formatCode="#,##0_);[Red]\(#,##0\)">
                  <c:v>2920371984</c:v>
                </c:pt>
                <c:pt idx="293" formatCode="#,##0_);[Red]\(#,##0\)">
                  <c:v>2224278336</c:v>
                </c:pt>
                <c:pt idx="294" formatCode="#,##0_);[Red]\(#,##0\)">
                  <c:v>-625463124</c:v>
                </c:pt>
                <c:pt idx="295" formatCode="#,##0_);[Red]\(#,##0\)">
                  <c:v>158289012</c:v>
                </c:pt>
                <c:pt idx="296" formatCode="#,##0_);[Red]\(#,##0\)">
                  <c:v>3080101488</c:v>
                </c:pt>
                <c:pt idx="297" formatCode="#,##0_);[Red]\(#,##0\)">
                  <c:v>-287559372</c:v>
                </c:pt>
                <c:pt idx="298" formatCode="#,##0_);[Red]\(#,##0\)">
                  <c:v>-37643952</c:v>
                </c:pt>
                <c:pt idx="299" formatCode="#,##0_);[Red]\(#,##0\)">
                  <c:v>3389321868</c:v>
                </c:pt>
                <c:pt idx="300" formatCode="#,##0_);[Red]\(#,##0\)">
                  <c:v>288237708</c:v>
                </c:pt>
                <c:pt idx="301" formatCode="#,##0_);[Red]\(#,##0\)">
                  <c:v>83612748</c:v>
                </c:pt>
                <c:pt idx="302" formatCode="#,##0_);[Red]\(#,##0\)">
                  <c:v>663877776</c:v>
                </c:pt>
                <c:pt idx="303" formatCode="#,##0_);[Red]\(#,##0\)">
                  <c:v>4284496500</c:v>
                </c:pt>
                <c:pt idx="304" formatCode="#,##0_);[Red]\(#,##0\)">
                  <c:v>3990779508</c:v>
                </c:pt>
                <c:pt idx="305" formatCode="#,##0_);[Red]\(#,##0\)">
                  <c:v>4269825108</c:v>
                </c:pt>
                <c:pt idx="306" formatCode="#,##0_);[Red]\(#,##0\)">
                  <c:v>-116692980</c:v>
                </c:pt>
                <c:pt idx="307" formatCode="#,##0_);[Red]\(#,##0\)">
                  <c:v>233618604</c:v>
                </c:pt>
                <c:pt idx="308" formatCode="#,##0_);[Red]\(#,##0\)">
                  <c:v>3272436684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3A9-4266-98A9-35699AEC6C4F}"/>
            </c:ext>
          </c:extLst>
        </c:ser>
        <c:ser>
          <c:idx val="2"/>
          <c:order val="2"/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dLbls>
            <c:delete val="1"/>
          </c:dLbls>
          <c:cat>
            <c:numRef>
              <c:f>big4_r12!$A$2:$A$310</c:f>
              <c:numCache>
                <c:formatCode>mmm\-yy</c:formatCode>
                <c:ptCount val="309"/>
                <c:pt idx="0">
                  <c:v>35796</c:v>
                </c:pt>
                <c:pt idx="1">
                  <c:v>35827</c:v>
                </c:pt>
                <c:pt idx="2">
                  <c:v>35855</c:v>
                </c:pt>
                <c:pt idx="3">
                  <c:v>35886</c:v>
                </c:pt>
                <c:pt idx="4">
                  <c:v>35916</c:v>
                </c:pt>
                <c:pt idx="5">
                  <c:v>35947</c:v>
                </c:pt>
                <c:pt idx="6">
                  <c:v>35977</c:v>
                </c:pt>
                <c:pt idx="7">
                  <c:v>36008</c:v>
                </c:pt>
                <c:pt idx="8">
                  <c:v>36039</c:v>
                </c:pt>
                <c:pt idx="9">
                  <c:v>36069</c:v>
                </c:pt>
                <c:pt idx="10">
                  <c:v>36100</c:v>
                </c:pt>
                <c:pt idx="11">
                  <c:v>36130</c:v>
                </c:pt>
                <c:pt idx="12">
                  <c:v>36161</c:v>
                </c:pt>
                <c:pt idx="13">
                  <c:v>36192</c:v>
                </c:pt>
                <c:pt idx="14">
                  <c:v>36220</c:v>
                </c:pt>
                <c:pt idx="15">
                  <c:v>36251</c:v>
                </c:pt>
                <c:pt idx="16">
                  <c:v>36281</c:v>
                </c:pt>
                <c:pt idx="17">
                  <c:v>36312</c:v>
                </c:pt>
                <c:pt idx="18">
                  <c:v>36342</c:v>
                </c:pt>
                <c:pt idx="19">
                  <c:v>36373</c:v>
                </c:pt>
                <c:pt idx="20">
                  <c:v>36404</c:v>
                </c:pt>
                <c:pt idx="21">
                  <c:v>36434</c:v>
                </c:pt>
                <c:pt idx="22">
                  <c:v>36465</c:v>
                </c:pt>
                <c:pt idx="23">
                  <c:v>36495</c:v>
                </c:pt>
                <c:pt idx="24">
                  <c:v>36526</c:v>
                </c:pt>
                <c:pt idx="25">
                  <c:v>36557</c:v>
                </c:pt>
                <c:pt idx="26">
                  <c:v>36586</c:v>
                </c:pt>
                <c:pt idx="27">
                  <c:v>36617</c:v>
                </c:pt>
                <c:pt idx="28">
                  <c:v>36647</c:v>
                </c:pt>
                <c:pt idx="29">
                  <c:v>36678</c:v>
                </c:pt>
                <c:pt idx="30">
                  <c:v>36708</c:v>
                </c:pt>
                <c:pt idx="31">
                  <c:v>36739</c:v>
                </c:pt>
                <c:pt idx="32">
                  <c:v>36770</c:v>
                </c:pt>
                <c:pt idx="33">
                  <c:v>36800</c:v>
                </c:pt>
                <c:pt idx="34">
                  <c:v>36831</c:v>
                </c:pt>
                <c:pt idx="35">
                  <c:v>36861</c:v>
                </c:pt>
                <c:pt idx="36">
                  <c:v>36892</c:v>
                </c:pt>
                <c:pt idx="37">
                  <c:v>36923</c:v>
                </c:pt>
                <c:pt idx="38">
                  <c:v>36951</c:v>
                </c:pt>
                <c:pt idx="39">
                  <c:v>36982</c:v>
                </c:pt>
                <c:pt idx="40">
                  <c:v>37012</c:v>
                </c:pt>
                <c:pt idx="41">
                  <c:v>37043</c:v>
                </c:pt>
                <c:pt idx="42">
                  <c:v>37073</c:v>
                </c:pt>
                <c:pt idx="43">
                  <c:v>37104</c:v>
                </c:pt>
                <c:pt idx="44">
                  <c:v>37135</c:v>
                </c:pt>
                <c:pt idx="45">
                  <c:v>37165</c:v>
                </c:pt>
                <c:pt idx="46">
                  <c:v>37196</c:v>
                </c:pt>
                <c:pt idx="47">
                  <c:v>37226</c:v>
                </c:pt>
                <c:pt idx="48">
                  <c:v>37257</c:v>
                </c:pt>
                <c:pt idx="49">
                  <c:v>37288</c:v>
                </c:pt>
                <c:pt idx="50">
                  <c:v>37316</c:v>
                </c:pt>
                <c:pt idx="51">
                  <c:v>37347</c:v>
                </c:pt>
                <c:pt idx="52">
                  <c:v>37377</c:v>
                </c:pt>
                <c:pt idx="53">
                  <c:v>37408</c:v>
                </c:pt>
                <c:pt idx="54">
                  <c:v>37438</c:v>
                </c:pt>
                <c:pt idx="55">
                  <c:v>37469</c:v>
                </c:pt>
                <c:pt idx="56">
                  <c:v>37500</c:v>
                </c:pt>
                <c:pt idx="57">
                  <c:v>37530</c:v>
                </c:pt>
                <c:pt idx="58">
                  <c:v>37561</c:v>
                </c:pt>
                <c:pt idx="59">
                  <c:v>37591</c:v>
                </c:pt>
                <c:pt idx="60">
                  <c:v>37622</c:v>
                </c:pt>
                <c:pt idx="61">
                  <c:v>37653</c:v>
                </c:pt>
                <c:pt idx="62">
                  <c:v>37681</c:v>
                </c:pt>
                <c:pt idx="63">
                  <c:v>37712</c:v>
                </c:pt>
                <c:pt idx="64">
                  <c:v>37742</c:v>
                </c:pt>
                <c:pt idx="65">
                  <c:v>37773</c:v>
                </c:pt>
                <c:pt idx="66">
                  <c:v>37803</c:v>
                </c:pt>
                <c:pt idx="67">
                  <c:v>37834</c:v>
                </c:pt>
                <c:pt idx="68">
                  <c:v>37865</c:v>
                </c:pt>
                <c:pt idx="69">
                  <c:v>37895</c:v>
                </c:pt>
                <c:pt idx="70">
                  <c:v>37926</c:v>
                </c:pt>
                <c:pt idx="71">
                  <c:v>37956</c:v>
                </c:pt>
                <c:pt idx="72">
                  <c:v>37987</c:v>
                </c:pt>
                <c:pt idx="73">
                  <c:v>38018</c:v>
                </c:pt>
                <c:pt idx="74">
                  <c:v>38047</c:v>
                </c:pt>
                <c:pt idx="75">
                  <c:v>38078</c:v>
                </c:pt>
                <c:pt idx="76">
                  <c:v>38108</c:v>
                </c:pt>
                <c:pt idx="77">
                  <c:v>38139</c:v>
                </c:pt>
                <c:pt idx="78">
                  <c:v>38169</c:v>
                </c:pt>
                <c:pt idx="79">
                  <c:v>38200</c:v>
                </c:pt>
                <c:pt idx="80">
                  <c:v>38231</c:v>
                </c:pt>
                <c:pt idx="81">
                  <c:v>38261</c:v>
                </c:pt>
                <c:pt idx="82">
                  <c:v>38292</c:v>
                </c:pt>
                <c:pt idx="83">
                  <c:v>38322</c:v>
                </c:pt>
                <c:pt idx="84">
                  <c:v>38353</c:v>
                </c:pt>
                <c:pt idx="85">
                  <c:v>38384</c:v>
                </c:pt>
                <c:pt idx="86">
                  <c:v>38412</c:v>
                </c:pt>
                <c:pt idx="87">
                  <c:v>38443</c:v>
                </c:pt>
                <c:pt idx="88">
                  <c:v>38473</c:v>
                </c:pt>
                <c:pt idx="89">
                  <c:v>38504</c:v>
                </c:pt>
                <c:pt idx="90">
                  <c:v>38534</c:v>
                </c:pt>
                <c:pt idx="91">
                  <c:v>38565</c:v>
                </c:pt>
                <c:pt idx="92">
                  <c:v>38596</c:v>
                </c:pt>
                <c:pt idx="93">
                  <c:v>38626</c:v>
                </c:pt>
                <c:pt idx="94">
                  <c:v>38657</c:v>
                </c:pt>
                <c:pt idx="95">
                  <c:v>38687</c:v>
                </c:pt>
                <c:pt idx="96">
                  <c:v>38718</c:v>
                </c:pt>
                <c:pt idx="97">
                  <c:v>38749</c:v>
                </c:pt>
                <c:pt idx="98">
                  <c:v>38777</c:v>
                </c:pt>
                <c:pt idx="99">
                  <c:v>38808</c:v>
                </c:pt>
                <c:pt idx="100">
                  <c:v>38838</c:v>
                </c:pt>
                <c:pt idx="101">
                  <c:v>38869</c:v>
                </c:pt>
                <c:pt idx="102">
                  <c:v>38899</c:v>
                </c:pt>
                <c:pt idx="103">
                  <c:v>38930</c:v>
                </c:pt>
                <c:pt idx="104">
                  <c:v>38961</c:v>
                </c:pt>
                <c:pt idx="105">
                  <c:v>38991</c:v>
                </c:pt>
                <c:pt idx="106">
                  <c:v>39022</c:v>
                </c:pt>
                <c:pt idx="107">
                  <c:v>39052</c:v>
                </c:pt>
                <c:pt idx="108">
                  <c:v>39083</c:v>
                </c:pt>
                <c:pt idx="109">
                  <c:v>39114</c:v>
                </c:pt>
                <c:pt idx="110">
                  <c:v>39142</c:v>
                </c:pt>
                <c:pt idx="111">
                  <c:v>39173</c:v>
                </c:pt>
                <c:pt idx="112">
                  <c:v>39203</c:v>
                </c:pt>
                <c:pt idx="113">
                  <c:v>39234</c:v>
                </c:pt>
                <c:pt idx="114">
                  <c:v>39264</c:v>
                </c:pt>
                <c:pt idx="115">
                  <c:v>39295</c:v>
                </c:pt>
                <c:pt idx="116">
                  <c:v>39326</c:v>
                </c:pt>
                <c:pt idx="117">
                  <c:v>39356</c:v>
                </c:pt>
                <c:pt idx="118">
                  <c:v>39387</c:v>
                </c:pt>
                <c:pt idx="119">
                  <c:v>39417</c:v>
                </c:pt>
                <c:pt idx="120">
                  <c:v>39448</c:v>
                </c:pt>
                <c:pt idx="121">
                  <c:v>39479</c:v>
                </c:pt>
                <c:pt idx="122">
                  <c:v>39508</c:v>
                </c:pt>
                <c:pt idx="123">
                  <c:v>39539</c:v>
                </c:pt>
                <c:pt idx="124">
                  <c:v>39569</c:v>
                </c:pt>
                <c:pt idx="125">
                  <c:v>39600</c:v>
                </c:pt>
                <c:pt idx="126">
                  <c:v>39630</c:v>
                </c:pt>
                <c:pt idx="127">
                  <c:v>39661</c:v>
                </c:pt>
                <c:pt idx="128">
                  <c:v>39692</c:v>
                </c:pt>
                <c:pt idx="129">
                  <c:v>39722</c:v>
                </c:pt>
                <c:pt idx="130">
                  <c:v>39753</c:v>
                </c:pt>
                <c:pt idx="131">
                  <c:v>39783</c:v>
                </c:pt>
                <c:pt idx="132">
                  <c:v>39814</c:v>
                </c:pt>
                <c:pt idx="133">
                  <c:v>39845</c:v>
                </c:pt>
                <c:pt idx="134">
                  <c:v>39873</c:v>
                </c:pt>
                <c:pt idx="135">
                  <c:v>39904</c:v>
                </c:pt>
                <c:pt idx="136">
                  <c:v>39934</c:v>
                </c:pt>
                <c:pt idx="137">
                  <c:v>39965</c:v>
                </c:pt>
                <c:pt idx="138">
                  <c:v>39995</c:v>
                </c:pt>
                <c:pt idx="139">
                  <c:v>40026</c:v>
                </c:pt>
                <c:pt idx="140">
                  <c:v>40057</c:v>
                </c:pt>
                <c:pt idx="141">
                  <c:v>40087</c:v>
                </c:pt>
                <c:pt idx="142">
                  <c:v>40118</c:v>
                </c:pt>
                <c:pt idx="143">
                  <c:v>40148</c:v>
                </c:pt>
                <c:pt idx="144">
                  <c:v>40179</c:v>
                </c:pt>
                <c:pt idx="145">
                  <c:v>40210</c:v>
                </c:pt>
                <c:pt idx="146">
                  <c:v>40238</c:v>
                </c:pt>
                <c:pt idx="147">
                  <c:v>40269</c:v>
                </c:pt>
                <c:pt idx="148">
                  <c:v>40299</c:v>
                </c:pt>
                <c:pt idx="149">
                  <c:v>40330</c:v>
                </c:pt>
                <c:pt idx="150">
                  <c:v>40360</c:v>
                </c:pt>
                <c:pt idx="151">
                  <c:v>40391</c:v>
                </c:pt>
                <c:pt idx="152">
                  <c:v>40422</c:v>
                </c:pt>
                <c:pt idx="153">
                  <c:v>40452</c:v>
                </c:pt>
                <c:pt idx="154">
                  <c:v>40483</c:v>
                </c:pt>
                <c:pt idx="155">
                  <c:v>40513</c:v>
                </c:pt>
                <c:pt idx="156">
                  <c:v>40544</c:v>
                </c:pt>
                <c:pt idx="157">
                  <c:v>40575</c:v>
                </c:pt>
                <c:pt idx="158">
                  <c:v>40603</c:v>
                </c:pt>
                <c:pt idx="159">
                  <c:v>40634</c:v>
                </c:pt>
                <c:pt idx="160">
                  <c:v>40664</c:v>
                </c:pt>
                <c:pt idx="161">
                  <c:v>40695</c:v>
                </c:pt>
                <c:pt idx="162">
                  <c:v>40725</c:v>
                </c:pt>
                <c:pt idx="163">
                  <c:v>40756</c:v>
                </c:pt>
                <c:pt idx="164">
                  <c:v>40787</c:v>
                </c:pt>
                <c:pt idx="165">
                  <c:v>40817</c:v>
                </c:pt>
                <c:pt idx="166">
                  <c:v>40848</c:v>
                </c:pt>
                <c:pt idx="167">
                  <c:v>40878</c:v>
                </c:pt>
                <c:pt idx="168">
                  <c:v>40909</c:v>
                </c:pt>
                <c:pt idx="169">
                  <c:v>40940</c:v>
                </c:pt>
                <c:pt idx="170">
                  <c:v>40969</c:v>
                </c:pt>
                <c:pt idx="171">
                  <c:v>41000</c:v>
                </c:pt>
                <c:pt idx="172">
                  <c:v>41030</c:v>
                </c:pt>
                <c:pt idx="173">
                  <c:v>41061</c:v>
                </c:pt>
                <c:pt idx="174">
                  <c:v>41091</c:v>
                </c:pt>
                <c:pt idx="175">
                  <c:v>41122</c:v>
                </c:pt>
                <c:pt idx="176">
                  <c:v>41153</c:v>
                </c:pt>
                <c:pt idx="177">
                  <c:v>41183</c:v>
                </c:pt>
                <c:pt idx="178">
                  <c:v>41214</c:v>
                </c:pt>
                <c:pt idx="179">
                  <c:v>41244</c:v>
                </c:pt>
                <c:pt idx="180">
                  <c:v>41275</c:v>
                </c:pt>
                <c:pt idx="181">
                  <c:v>41306</c:v>
                </c:pt>
                <c:pt idx="182">
                  <c:v>41334</c:v>
                </c:pt>
                <c:pt idx="183">
                  <c:v>41365</c:v>
                </c:pt>
                <c:pt idx="184">
                  <c:v>41395</c:v>
                </c:pt>
                <c:pt idx="185">
                  <c:v>41426</c:v>
                </c:pt>
                <c:pt idx="186">
                  <c:v>41456</c:v>
                </c:pt>
                <c:pt idx="187">
                  <c:v>41487</c:v>
                </c:pt>
                <c:pt idx="188">
                  <c:v>41518</c:v>
                </c:pt>
                <c:pt idx="189">
                  <c:v>41548</c:v>
                </c:pt>
                <c:pt idx="190">
                  <c:v>41579</c:v>
                </c:pt>
                <c:pt idx="191">
                  <c:v>41609</c:v>
                </c:pt>
                <c:pt idx="192">
                  <c:v>41640</c:v>
                </c:pt>
                <c:pt idx="193">
                  <c:v>41671</c:v>
                </c:pt>
                <c:pt idx="194">
                  <c:v>41699</c:v>
                </c:pt>
                <c:pt idx="195">
                  <c:v>41730</c:v>
                </c:pt>
                <c:pt idx="196">
                  <c:v>41760</c:v>
                </c:pt>
                <c:pt idx="197">
                  <c:v>41791</c:v>
                </c:pt>
                <c:pt idx="198">
                  <c:v>41821</c:v>
                </c:pt>
                <c:pt idx="199">
                  <c:v>41852</c:v>
                </c:pt>
                <c:pt idx="200">
                  <c:v>41883</c:v>
                </c:pt>
                <c:pt idx="201">
                  <c:v>41913</c:v>
                </c:pt>
                <c:pt idx="202">
                  <c:v>41944</c:v>
                </c:pt>
                <c:pt idx="203">
                  <c:v>41974</c:v>
                </c:pt>
                <c:pt idx="204">
                  <c:v>42005</c:v>
                </c:pt>
                <c:pt idx="205">
                  <c:v>42036</c:v>
                </c:pt>
                <c:pt idx="206">
                  <c:v>42064</c:v>
                </c:pt>
                <c:pt idx="207">
                  <c:v>42095</c:v>
                </c:pt>
                <c:pt idx="208">
                  <c:v>42125</c:v>
                </c:pt>
                <c:pt idx="209">
                  <c:v>42156</c:v>
                </c:pt>
                <c:pt idx="210">
                  <c:v>42186</c:v>
                </c:pt>
                <c:pt idx="211">
                  <c:v>42217</c:v>
                </c:pt>
                <c:pt idx="212">
                  <c:v>42248</c:v>
                </c:pt>
                <c:pt idx="213">
                  <c:v>42278</c:v>
                </c:pt>
                <c:pt idx="214">
                  <c:v>42309</c:v>
                </c:pt>
                <c:pt idx="215">
                  <c:v>42339</c:v>
                </c:pt>
                <c:pt idx="216">
                  <c:v>42370</c:v>
                </c:pt>
                <c:pt idx="217">
                  <c:v>42401</c:v>
                </c:pt>
                <c:pt idx="218">
                  <c:v>42430</c:v>
                </c:pt>
                <c:pt idx="219">
                  <c:v>42461</c:v>
                </c:pt>
                <c:pt idx="220">
                  <c:v>42491</c:v>
                </c:pt>
                <c:pt idx="221">
                  <c:v>42522</c:v>
                </c:pt>
                <c:pt idx="222">
                  <c:v>42552</c:v>
                </c:pt>
                <c:pt idx="223">
                  <c:v>42583</c:v>
                </c:pt>
                <c:pt idx="224">
                  <c:v>42614</c:v>
                </c:pt>
                <c:pt idx="225">
                  <c:v>42644</c:v>
                </c:pt>
                <c:pt idx="226">
                  <c:v>42675</c:v>
                </c:pt>
                <c:pt idx="227">
                  <c:v>42705</c:v>
                </c:pt>
                <c:pt idx="228">
                  <c:v>42736</c:v>
                </c:pt>
                <c:pt idx="229">
                  <c:v>42767</c:v>
                </c:pt>
                <c:pt idx="230">
                  <c:v>42795</c:v>
                </c:pt>
                <c:pt idx="231">
                  <c:v>42826</c:v>
                </c:pt>
                <c:pt idx="232">
                  <c:v>42856</c:v>
                </c:pt>
                <c:pt idx="233">
                  <c:v>42887</c:v>
                </c:pt>
                <c:pt idx="234">
                  <c:v>42917</c:v>
                </c:pt>
                <c:pt idx="235">
                  <c:v>42948</c:v>
                </c:pt>
                <c:pt idx="236">
                  <c:v>42979</c:v>
                </c:pt>
                <c:pt idx="237">
                  <c:v>43009</c:v>
                </c:pt>
                <c:pt idx="238">
                  <c:v>43040</c:v>
                </c:pt>
                <c:pt idx="239">
                  <c:v>43070</c:v>
                </c:pt>
                <c:pt idx="240">
                  <c:v>43101</c:v>
                </c:pt>
                <c:pt idx="241">
                  <c:v>43132</c:v>
                </c:pt>
                <c:pt idx="242">
                  <c:v>43160</c:v>
                </c:pt>
                <c:pt idx="243">
                  <c:v>43191</c:v>
                </c:pt>
                <c:pt idx="244">
                  <c:v>43221</c:v>
                </c:pt>
                <c:pt idx="245">
                  <c:v>43252</c:v>
                </c:pt>
                <c:pt idx="246">
                  <c:v>43282</c:v>
                </c:pt>
                <c:pt idx="247">
                  <c:v>43313</c:v>
                </c:pt>
                <c:pt idx="248">
                  <c:v>43344</c:v>
                </c:pt>
                <c:pt idx="249">
                  <c:v>43374</c:v>
                </c:pt>
                <c:pt idx="250">
                  <c:v>43405</c:v>
                </c:pt>
                <c:pt idx="251">
                  <c:v>43435</c:v>
                </c:pt>
                <c:pt idx="252">
                  <c:v>43466</c:v>
                </c:pt>
                <c:pt idx="253">
                  <c:v>43497</c:v>
                </c:pt>
                <c:pt idx="254">
                  <c:v>43525</c:v>
                </c:pt>
                <c:pt idx="255">
                  <c:v>43556</c:v>
                </c:pt>
                <c:pt idx="256">
                  <c:v>43586</c:v>
                </c:pt>
                <c:pt idx="257">
                  <c:v>43617</c:v>
                </c:pt>
                <c:pt idx="258">
                  <c:v>43647</c:v>
                </c:pt>
                <c:pt idx="259">
                  <c:v>43678</c:v>
                </c:pt>
                <c:pt idx="260">
                  <c:v>43709</c:v>
                </c:pt>
                <c:pt idx="261">
                  <c:v>43739</c:v>
                </c:pt>
                <c:pt idx="262">
                  <c:v>43770</c:v>
                </c:pt>
                <c:pt idx="263">
                  <c:v>43800</c:v>
                </c:pt>
                <c:pt idx="264">
                  <c:v>43831</c:v>
                </c:pt>
                <c:pt idx="265">
                  <c:v>43862</c:v>
                </c:pt>
                <c:pt idx="266">
                  <c:v>43891</c:v>
                </c:pt>
                <c:pt idx="267">
                  <c:v>43922</c:v>
                </c:pt>
                <c:pt idx="268">
                  <c:v>43952</c:v>
                </c:pt>
                <c:pt idx="269">
                  <c:v>43983</c:v>
                </c:pt>
                <c:pt idx="270">
                  <c:v>44013</c:v>
                </c:pt>
                <c:pt idx="271">
                  <c:v>44044</c:v>
                </c:pt>
                <c:pt idx="272">
                  <c:v>44075</c:v>
                </c:pt>
                <c:pt idx="273">
                  <c:v>44105</c:v>
                </c:pt>
                <c:pt idx="274">
                  <c:v>44136</c:v>
                </c:pt>
                <c:pt idx="275">
                  <c:v>44166</c:v>
                </c:pt>
                <c:pt idx="276">
                  <c:v>44197</c:v>
                </c:pt>
                <c:pt idx="277">
                  <c:v>44228</c:v>
                </c:pt>
                <c:pt idx="278">
                  <c:v>44256</c:v>
                </c:pt>
                <c:pt idx="279">
                  <c:v>44287</c:v>
                </c:pt>
                <c:pt idx="280">
                  <c:v>44317</c:v>
                </c:pt>
                <c:pt idx="281">
                  <c:v>44348</c:v>
                </c:pt>
                <c:pt idx="282">
                  <c:v>44378</c:v>
                </c:pt>
                <c:pt idx="283">
                  <c:v>44409</c:v>
                </c:pt>
                <c:pt idx="284">
                  <c:v>44440</c:v>
                </c:pt>
                <c:pt idx="285">
                  <c:v>44470</c:v>
                </c:pt>
                <c:pt idx="286">
                  <c:v>44501</c:v>
                </c:pt>
                <c:pt idx="287">
                  <c:v>44531</c:v>
                </c:pt>
                <c:pt idx="288">
                  <c:v>44562</c:v>
                </c:pt>
                <c:pt idx="289">
                  <c:v>44593</c:v>
                </c:pt>
                <c:pt idx="290">
                  <c:v>44621</c:v>
                </c:pt>
                <c:pt idx="291">
                  <c:v>44652</c:v>
                </c:pt>
                <c:pt idx="292">
                  <c:v>44682</c:v>
                </c:pt>
                <c:pt idx="293">
                  <c:v>44713</c:v>
                </c:pt>
                <c:pt idx="294">
                  <c:v>44743</c:v>
                </c:pt>
                <c:pt idx="295">
                  <c:v>44774</c:v>
                </c:pt>
                <c:pt idx="296">
                  <c:v>44805</c:v>
                </c:pt>
                <c:pt idx="297">
                  <c:v>44835</c:v>
                </c:pt>
                <c:pt idx="298">
                  <c:v>44866</c:v>
                </c:pt>
                <c:pt idx="299">
                  <c:v>44896</c:v>
                </c:pt>
                <c:pt idx="300">
                  <c:v>44927</c:v>
                </c:pt>
                <c:pt idx="301">
                  <c:v>44958</c:v>
                </c:pt>
                <c:pt idx="302">
                  <c:v>44986</c:v>
                </c:pt>
                <c:pt idx="303">
                  <c:v>45017</c:v>
                </c:pt>
                <c:pt idx="304">
                  <c:v>45047</c:v>
                </c:pt>
                <c:pt idx="305">
                  <c:v>45078</c:v>
                </c:pt>
                <c:pt idx="306">
                  <c:v>45108</c:v>
                </c:pt>
                <c:pt idx="307">
                  <c:v>45139</c:v>
                </c:pt>
                <c:pt idx="308">
                  <c:v>45170</c:v>
                </c:pt>
              </c:numCache>
            </c:numRef>
          </c:cat>
          <c:val>
            <c:numRef>
              <c:f>big4_r12!$D$2:$D$310</c:f>
              <c:numCache>
                <c:formatCode>General</c:formatCode>
                <c:ptCount val="309"/>
                <c:pt idx="11" formatCode="#,##0_);[Red]\(#,##0\)">
                  <c:v>602205134</c:v>
                </c:pt>
                <c:pt idx="12" formatCode="#,##0_);[Red]\(#,##0\)">
                  <c:v>612922988</c:v>
                </c:pt>
                <c:pt idx="13" formatCode="#,##0_);[Red]\(#,##0\)">
                  <c:v>614404521</c:v>
                </c:pt>
                <c:pt idx="14" formatCode="#,##0_);[Red]\(#,##0\)">
                  <c:v>601776382</c:v>
                </c:pt>
                <c:pt idx="15" formatCode="#,##0_);[Red]\(#,##0\)">
                  <c:v>612034233</c:v>
                </c:pt>
                <c:pt idx="16" formatCode="#,##0_);[Red]\(#,##0\)">
                  <c:v>608303259</c:v>
                </c:pt>
                <c:pt idx="17" formatCode="#,##0_);[Red]\(#,##0\)">
                  <c:v>582972554</c:v>
                </c:pt>
                <c:pt idx="18" formatCode="#,##0_);[Red]\(#,##0\)">
                  <c:v>571953177</c:v>
                </c:pt>
                <c:pt idx="19" formatCode="#,##0_);[Red]\(#,##0\)">
                  <c:v>582210632</c:v>
                </c:pt>
                <c:pt idx="20" formatCode="#,##0_);[Red]\(#,##0\)">
                  <c:v>558780596</c:v>
                </c:pt>
                <c:pt idx="21" formatCode="#,##0_);[Red]\(#,##0\)">
                  <c:v>559137655</c:v>
                </c:pt>
                <c:pt idx="22" formatCode="#,##0_);[Red]\(#,##0\)">
                  <c:v>532389044</c:v>
                </c:pt>
                <c:pt idx="23" formatCode="#,##0_);[Red]\(#,##0\)">
                  <c:v>530613878</c:v>
                </c:pt>
                <c:pt idx="24" formatCode="#,##0_);[Red]\(#,##0\)">
                  <c:v>505469669</c:v>
                </c:pt>
                <c:pt idx="25" formatCode="#,##0_);[Red]\(#,##0\)">
                  <c:v>497699694</c:v>
                </c:pt>
                <c:pt idx="26" formatCode="#,##0_);[Red]\(#,##0\)">
                  <c:v>513558933</c:v>
                </c:pt>
                <c:pt idx="27" formatCode="#,##0_);[Red]\(#,##0\)">
                  <c:v>460647328</c:v>
                </c:pt>
                <c:pt idx="28" formatCode="#,##0_);[Red]\(#,##0\)">
                  <c:v>485159887</c:v>
                </c:pt>
                <c:pt idx="29" formatCode="#,##0_);[Red]\(#,##0\)">
                  <c:v>492336819</c:v>
                </c:pt>
                <c:pt idx="30" formatCode="#,##0_);[Red]\(#,##0\)">
                  <c:v>503768752</c:v>
                </c:pt>
                <c:pt idx="31" formatCode="#,##0_);[Red]\(#,##0\)">
                  <c:v>500022383</c:v>
                </c:pt>
                <c:pt idx="32" formatCode="#,##0_);[Red]\(#,##0\)">
                  <c:v>507486626</c:v>
                </c:pt>
                <c:pt idx="33" formatCode="#,##0_);[Red]\(#,##0\)">
                  <c:v>512033508</c:v>
                </c:pt>
                <c:pt idx="34" formatCode="#,##0_);[Red]\(#,##0\)">
                  <c:v>523362204</c:v>
                </c:pt>
                <c:pt idx="35" formatCode="#,##0_);[Red]\(#,##0\)">
                  <c:v>519653267</c:v>
                </c:pt>
                <c:pt idx="36" formatCode="#,##0_);[Red]\(#,##0\)">
                  <c:v>534378789</c:v>
                </c:pt>
                <c:pt idx="37" formatCode="#,##0_);[Red]\(#,##0\)">
                  <c:v>533212177</c:v>
                </c:pt>
                <c:pt idx="38" formatCode="#,##0_);[Red]\(#,##0\)">
                  <c:v>510907278</c:v>
                </c:pt>
                <c:pt idx="39" formatCode="#,##0_);[Red]\(#,##0\)">
                  <c:v>609984877</c:v>
                </c:pt>
                <c:pt idx="40" formatCode="#,##0_);[Red]\(#,##0\)">
                  <c:v>585878112</c:v>
                </c:pt>
                <c:pt idx="41" formatCode="#,##0_);[Red]\(#,##0\)">
                  <c:v>532471936</c:v>
                </c:pt>
                <c:pt idx="42" formatCode="#,##0_);[Red]\(#,##0\)">
                  <c:v>532191088</c:v>
                </c:pt>
                <c:pt idx="43" formatCode="#,##0_);[Red]\(#,##0\)">
                  <c:v>522698306</c:v>
                </c:pt>
                <c:pt idx="44" formatCode="#,##0_);[Red]\(#,##0\)">
                  <c:v>512626770</c:v>
                </c:pt>
                <c:pt idx="45" formatCode="#,##0_);[Red]\(#,##0\)">
                  <c:v>553145895</c:v>
                </c:pt>
                <c:pt idx="46" formatCode="#,##0_);[Red]\(#,##0\)">
                  <c:v>558909072</c:v>
                </c:pt>
                <c:pt idx="47" formatCode="#,##0_);[Red]\(#,##0\)">
                  <c:v>542750442</c:v>
                </c:pt>
                <c:pt idx="48" formatCode="#,##0_);[Red]\(#,##0\)">
                  <c:v>534256229</c:v>
                </c:pt>
                <c:pt idx="49" formatCode="#,##0_);[Red]\(#,##0\)">
                  <c:v>551697160</c:v>
                </c:pt>
                <c:pt idx="50" formatCode="#,##0_);[Red]\(#,##0\)">
                  <c:v>530331585</c:v>
                </c:pt>
                <c:pt idx="51" formatCode="#,##0_);[Red]\(#,##0\)">
                  <c:v>453215794</c:v>
                </c:pt>
                <c:pt idx="52" formatCode="#,##0_);[Red]\(#,##0\)">
                  <c:v>422589466</c:v>
                </c:pt>
                <c:pt idx="53" formatCode="#,##0_);[Red]\(#,##0\)">
                  <c:v>440110234</c:v>
                </c:pt>
                <c:pt idx="54" formatCode="#,##0_);[Red]\(#,##0\)">
                  <c:v>432758318</c:v>
                </c:pt>
                <c:pt idx="55" formatCode="#,##0_);[Red]\(#,##0\)">
                  <c:v>426153639</c:v>
                </c:pt>
                <c:pt idx="56" formatCode="#,##0_);[Red]\(#,##0\)">
                  <c:v>416528750</c:v>
                </c:pt>
                <c:pt idx="57" formatCode="#,##0_);[Red]\(#,##0\)">
                  <c:v>368384763</c:v>
                </c:pt>
                <c:pt idx="58" formatCode="#,##0_);[Red]\(#,##0\)">
                  <c:v>345823434</c:v>
                </c:pt>
                <c:pt idx="59" formatCode="#,##0_);[Red]\(#,##0\)">
                  <c:v>396673852</c:v>
                </c:pt>
                <c:pt idx="60" formatCode="#,##0_);[Red]\(#,##0\)">
                  <c:v>395084080</c:v>
                </c:pt>
                <c:pt idx="61" formatCode="#,##0_);[Red]\(#,##0\)">
                  <c:v>375146709</c:v>
                </c:pt>
                <c:pt idx="62" formatCode="#,##0_);[Red]\(#,##0\)">
                  <c:v>360523824</c:v>
                </c:pt>
                <c:pt idx="63" formatCode="#,##0_);[Red]\(#,##0\)">
                  <c:v>356256434</c:v>
                </c:pt>
                <c:pt idx="64" formatCode="#,##0_);[Red]\(#,##0\)">
                  <c:v>375370955</c:v>
                </c:pt>
                <c:pt idx="65" formatCode="#,##0_);[Red]\(#,##0\)">
                  <c:v>385573100</c:v>
                </c:pt>
                <c:pt idx="66" formatCode="#,##0_);[Red]\(#,##0\)">
                  <c:v>386163136</c:v>
                </c:pt>
                <c:pt idx="67" formatCode="#,##0_);[Red]\(#,##0\)">
                  <c:v>377428488</c:v>
                </c:pt>
                <c:pt idx="68" formatCode="#,##0_);[Red]\(#,##0\)">
                  <c:v>397244648</c:v>
                </c:pt>
                <c:pt idx="69" formatCode="#,##0_);[Red]\(#,##0\)">
                  <c:v>407260037</c:v>
                </c:pt>
                <c:pt idx="70" formatCode="#,##0_);[Red]\(#,##0\)">
                  <c:v>428691503</c:v>
                </c:pt>
                <c:pt idx="71" formatCode="#,##0_);[Red]\(#,##0\)">
                  <c:v>372097015</c:v>
                </c:pt>
                <c:pt idx="72" formatCode="#,##0_);[Red]\(#,##0\)">
                  <c:v>373724493</c:v>
                </c:pt>
                <c:pt idx="73" formatCode="#,##0_);[Red]\(#,##0\)">
                  <c:v>366687088</c:v>
                </c:pt>
                <c:pt idx="74" formatCode="#,##0_);[Red]\(#,##0\)">
                  <c:v>387810264</c:v>
                </c:pt>
                <c:pt idx="75" formatCode="#,##0_);[Red]\(#,##0\)">
                  <c:v>401259066</c:v>
                </c:pt>
                <c:pt idx="76" formatCode="#,##0_);[Red]\(#,##0\)">
                  <c:v>415609921</c:v>
                </c:pt>
                <c:pt idx="77" formatCode="#,##0_);[Red]\(#,##0\)">
                  <c:v>415394607</c:v>
                </c:pt>
                <c:pt idx="78" formatCode="#,##0_);[Red]\(#,##0\)">
                  <c:v>417788849</c:v>
                </c:pt>
                <c:pt idx="79" formatCode="#,##0_);[Red]\(#,##0\)">
                  <c:v>436423975</c:v>
                </c:pt>
                <c:pt idx="80" formatCode="#,##0_);[Red]\(#,##0\)">
                  <c:v>457246262</c:v>
                </c:pt>
                <c:pt idx="81" formatCode="#,##0_);[Red]\(#,##0\)">
                  <c:v>462289450</c:v>
                </c:pt>
                <c:pt idx="82" formatCode="#,##0_);[Red]\(#,##0\)">
                  <c:v>484072760</c:v>
                </c:pt>
                <c:pt idx="83" formatCode="#,##0_);[Red]\(#,##0\)">
                  <c:v>504470310</c:v>
                </c:pt>
                <c:pt idx="84" formatCode="#,##0_);[Red]\(#,##0\)">
                  <c:v>496285684</c:v>
                </c:pt>
                <c:pt idx="85" formatCode="#,##0_);[Red]\(#,##0\)">
                  <c:v>465473843</c:v>
                </c:pt>
                <c:pt idx="86" formatCode="#,##0_);[Red]\(#,##0\)">
                  <c:v>480756586</c:v>
                </c:pt>
                <c:pt idx="87" formatCode="#,##0_);[Red]\(#,##0\)">
                  <c:v>638566352</c:v>
                </c:pt>
                <c:pt idx="88" formatCode="#,##0_);[Red]\(#,##0\)">
                  <c:v>598260467</c:v>
                </c:pt>
                <c:pt idx="89" formatCode="#,##0_);[Red]\(#,##0\)">
                  <c:v>667522147</c:v>
                </c:pt>
                <c:pt idx="90" formatCode="#,##0_);[Red]\(#,##0\)">
                  <c:v>632026433</c:v>
                </c:pt>
                <c:pt idx="91" formatCode="#,##0_);[Red]\(#,##0\)">
                  <c:v>627955043</c:v>
                </c:pt>
                <c:pt idx="92" formatCode="#,##0_);[Red]\(#,##0\)">
                  <c:v>654386412</c:v>
                </c:pt>
                <c:pt idx="93" formatCode="#,##0_);[Red]\(#,##0\)">
                  <c:v>644271094</c:v>
                </c:pt>
                <c:pt idx="94" formatCode="#,##0_);[Red]\(#,##0\)">
                  <c:v>641253322</c:v>
                </c:pt>
                <c:pt idx="95" formatCode="#,##0_);[Red]\(#,##0\)">
                  <c:v>713140780</c:v>
                </c:pt>
                <c:pt idx="96" formatCode="#,##0_);[Red]\(#,##0\)">
                  <c:v>729386172</c:v>
                </c:pt>
                <c:pt idx="97" formatCode="#,##0_);[Red]\(#,##0\)">
                  <c:v>784622837</c:v>
                </c:pt>
                <c:pt idx="98" formatCode="#,##0_);[Red]\(#,##0\)">
                  <c:v>815013526</c:v>
                </c:pt>
                <c:pt idx="99" formatCode="#,##0_);[Red]\(#,##0\)">
                  <c:v>699465785</c:v>
                </c:pt>
                <c:pt idx="100" formatCode="#,##0_);[Red]\(#,##0\)">
                  <c:v>778726827</c:v>
                </c:pt>
                <c:pt idx="101" formatCode="#,##0_);[Red]\(#,##0\)">
                  <c:v>766016402</c:v>
                </c:pt>
                <c:pt idx="102" formatCode="#,##0_);[Red]\(#,##0\)">
                  <c:v>768565915</c:v>
                </c:pt>
                <c:pt idx="103" formatCode="#,##0_);[Red]\(#,##0\)">
                  <c:v>810681750</c:v>
                </c:pt>
                <c:pt idx="104" formatCode="#,##0_);[Red]\(#,##0\)">
                  <c:v>897657751</c:v>
                </c:pt>
                <c:pt idx="105" formatCode="#,##0_);[Red]\(#,##0\)">
                  <c:v>926822319</c:v>
                </c:pt>
                <c:pt idx="106" formatCode="#,##0_);[Red]\(#,##0\)">
                  <c:v>922687466</c:v>
                </c:pt>
                <c:pt idx="107" formatCode="#,##0_);[Red]\(#,##0\)">
                  <c:v>923607365</c:v>
                </c:pt>
                <c:pt idx="108" formatCode="#,##0_);[Red]\(#,##0\)">
                  <c:v>945797596</c:v>
                </c:pt>
                <c:pt idx="109" formatCode="#,##0_);[Red]\(#,##0\)">
                  <c:v>929463717</c:v>
                </c:pt>
                <c:pt idx="110" formatCode="#,##0_);[Red]\(#,##0\)">
                  <c:v>948468896</c:v>
                </c:pt>
                <c:pt idx="111" formatCode="#,##0_);[Red]\(#,##0\)">
                  <c:v>935440797</c:v>
                </c:pt>
                <c:pt idx="112" formatCode="#,##0_);[Red]\(#,##0\)">
                  <c:v>969814212</c:v>
                </c:pt>
                <c:pt idx="113" formatCode="#,##0_);[Red]\(#,##0\)">
                  <c:v>994725330</c:v>
                </c:pt>
                <c:pt idx="114" formatCode="#,##0_);[Red]\(#,##0\)">
                  <c:v>1040893097</c:v>
                </c:pt>
                <c:pt idx="115" formatCode="#,##0_);[Red]\(#,##0\)">
                  <c:v>1026359940</c:v>
                </c:pt>
                <c:pt idx="116" formatCode="#,##0_);[Red]\(#,##0\)">
                  <c:v>1019445700</c:v>
                </c:pt>
                <c:pt idx="117" formatCode="#,##0_);[Red]\(#,##0\)">
                  <c:v>989346206</c:v>
                </c:pt>
                <c:pt idx="118" formatCode="#,##0_);[Red]\(#,##0\)">
                  <c:v>1009901222</c:v>
                </c:pt>
                <c:pt idx="119" formatCode="#,##0_);[Red]\(#,##0\)">
                  <c:v>1045095341</c:v>
                </c:pt>
                <c:pt idx="120" formatCode="#,##0_);[Red]\(#,##0\)">
                  <c:v>1028084373</c:v>
                </c:pt>
                <c:pt idx="121" formatCode="#,##0_);[Red]\(#,##0\)">
                  <c:v>1051288160</c:v>
                </c:pt>
                <c:pt idx="122" formatCode="#,##0_);[Red]\(#,##0\)">
                  <c:v>998900618</c:v>
                </c:pt>
                <c:pt idx="123" formatCode="#,##0_);[Red]\(#,##0\)">
                  <c:v>1056375701</c:v>
                </c:pt>
                <c:pt idx="124" formatCode="#,##0_);[Red]\(#,##0\)">
                  <c:v>1029050510</c:v>
                </c:pt>
                <c:pt idx="125" formatCode="#,##0_);[Red]\(#,##0\)">
                  <c:v>994399313</c:v>
                </c:pt>
                <c:pt idx="126" formatCode="#,##0_);[Red]\(#,##0\)">
                  <c:v>938179276</c:v>
                </c:pt>
                <c:pt idx="127" formatCode="#,##0_);[Red]\(#,##0\)">
                  <c:v>917972984</c:v>
                </c:pt>
                <c:pt idx="128" formatCode="#,##0_);[Red]\(#,##0\)">
                  <c:v>914796399</c:v>
                </c:pt>
                <c:pt idx="129" formatCode="#,##0_);[Red]\(#,##0\)">
                  <c:v>921060015</c:v>
                </c:pt>
                <c:pt idx="130" formatCode="#,##0_);[Red]\(#,##0\)">
                  <c:v>936058649</c:v>
                </c:pt>
                <c:pt idx="131" formatCode="#,##0_);[Red]\(#,##0\)">
                  <c:v>925608515</c:v>
                </c:pt>
                <c:pt idx="132" formatCode="#,##0_);[Red]\(#,##0\)">
                  <c:v>935001514</c:v>
                </c:pt>
                <c:pt idx="133" formatCode="#,##0_);[Red]\(#,##0\)">
                  <c:v>930543400</c:v>
                </c:pt>
                <c:pt idx="134" formatCode="#,##0_);[Red]\(#,##0\)">
                  <c:v>946505027</c:v>
                </c:pt>
                <c:pt idx="135" formatCode="#,##0_);[Red]\(#,##0\)">
                  <c:v>775065562</c:v>
                </c:pt>
                <c:pt idx="136" formatCode="#,##0_);[Red]\(#,##0\)">
                  <c:v>813031611</c:v>
                </c:pt>
                <c:pt idx="137" formatCode="#,##0_);[Red]\(#,##0\)">
                  <c:v>781652658</c:v>
                </c:pt>
                <c:pt idx="138" formatCode="#,##0_);[Red]\(#,##0\)">
                  <c:v>850810294</c:v>
                </c:pt>
                <c:pt idx="139" formatCode="#,##0_);[Red]\(#,##0\)">
                  <c:v>853474673</c:v>
                </c:pt>
                <c:pt idx="140" formatCode="#,##0_);[Red]\(#,##0\)">
                  <c:v>704218492</c:v>
                </c:pt>
                <c:pt idx="141" formatCode="#,##0_);[Red]\(#,##0\)">
                  <c:v>623576155</c:v>
                </c:pt>
                <c:pt idx="142" formatCode="#,##0_);[Red]\(#,##0\)">
                  <c:v>595094142</c:v>
                </c:pt>
                <c:pt idx="143" formatCode="#,##0_);[Red]\(#,##0\)">
                  <c:v>552416338</c:v>
                </c:pt>
                <c:pt idx="144" formatCode="#,##0_);[Red]\(#,##0\)">
                  <c:v>557501132</c:v>
                </c:pt>
                <c:pt idx="145" formatCode="#,##0_);[Red]\(#,##0\)">
                  <c:v>533556760</c:v>
                </c:pt>
                <c:pt idx="146" formatCode="#,##0_);[Red]\(#,##0\)">
                  <c:v>484824837</c:v>
                </c:pt>
                <c:pt idx="147" formatCode="#,##0_);[Red]\(#,##0\)">
                  <c:v>431141484</c:v>
                </c:pt>
                <c:pt idx="148" formatCode="#,##0_);[Red]\(#,##0\)">
                  <c:v>282525589</c:v>
                </c:pt>
                <c:pt idx="149" formatCode="#,##0_);[Red]\(#,##0\)">
                  <c:v>257464517</c:v>
                </c:pt>
                <c:pt idx="150" formatCode="#,##0_);[Red]\(#,##0\)">
                  <c:v>182579516</c:v>
                </c:pt>
                <c:pt idx="151" formatCode="#,##0_);[Red]\(#,##0\)">
                  <c:v>160641429</c:v>
                </c:pt>
                <c:pt idx="152" formatCode="#,##0_);[Red]\(#,##0\)">
                  <c:v>236150207</c:v>
                </c:pt>
                <c:pt idx="153" formatCode="#,##0_);[Red]\(#,##0\)">
                  <c:v>314567555</c:v>
                </c:pt>
                <c:pt idx="154" formatCode="#,##0_);[Red]\(#,##0\)">
                  <c:v>284729816</c:v>
                </c:pt>
                <c:pt idx="155" formatCode="#,##0_);[Red]\(#,##0\)">
                  <c:v>195963958</c:v>
                </c:pt>
                <c:pt idx="156" formatCode="#,##0_);[Red]\(#,##0\)">
                  <c:v>145209977</c:v>
                </c:pt>
                <c:pt idx="157" formatCode="#,##0_);[Red]\(#,##0\)">
                  <c:v>88439755</c:v>
                </c:pt>
                <c:pt idx="158" formatCode="#,##0_);[Red]\(#,##0\)">
                  <c:v>116133841</c:v>
                </c:pt>
                <c:pt idx="159" formatCode="#,##0_);[Red]\(#,##0\)">
                  <c:v>177427300</c:v>
                </c:pt>
                <c:pt idx="160" formatCode="#,##0_);[Red]\(#,##0\)">
                  <c:v>189851454</c:v>
                </c:pt>
                <c:pt idx="161" formatCode="#,##0_);[Red]\(#,##0\)">
                  <c:v>263644367</c:v>
                </c:pt>
                <c:pt idx="162" formatCode="#,##0_);[Red]\(#,##0\)">
                  <c:v>263839987</c:v>
                </c:pt>
                <c:pt idx="163" formatCode="#,##0_);[Red]\(#,##0\)">
                  <c:v>268297137</c:v>
                </c:pt>
                <c:pt idx="164" formatCode="#,##0_);[Red]\(#,##0\)">
                  <c:v>262300622</c:v>
                </c:pt>
                <c:pt idx="165" formatCode="#,##0_);[Red]\(#,##0\)">
                  <c:v>255856758</c:v>
                </c:pt>
                <c:pt idx="166" formatCode="#,##0_);[Red]\(#,##0\)">
                  <c:v>254832392</c:v>
                </c:pt>
                <c:pt idx="167" formatCode="#,##0_);[Red]\(#,##0\)">
                  <c:v>225495634</c:v>
                </c:pt>
                <c:pt idx="168" formatCode="#,##0_);[Red]\(#,##0\)">
                  <c:v>231820748</c:v>
                </c:pt>
                <c:pt idx="169" formatCode="#,##0_);[Red]\(#,##0\)">
                  <c:v>201794293</c:v>
                </c:pt>
                <c:pt idx="170" formatCode="#,##0_);[Red]\(#,##0\)">
                  <c:v>205809151</c:v>
                </c:pt>
                <c:pt idx="171" formatCode="#,##0_);[Red]\(#,##0\)">
                  <c:v>230879322</c:v>
                </c:pt>
                <c:pt idx="172" formatCode="#,##0_);[Red]\(#,##0\)">
                  <c:v>301312266</c:v>
                </c:pt>
                <c:pt idx="173" formatCode="#,##0_);[Red]\(#,##0\)">
                  <c:v>316160786</c:v>
                </c:pt>
                <c:pt idx="174" formatCode="#,##0_);[Red]\(#,##0\)">
                  <c:v>364647432</c:v>
                </c:pt>
                <c:pt idx="175" formatCode="#,##0_);[Red]\(#,##0\)">
                  <c:v>372890158</c:v>
                </c:pt>
                <c:pt idx="176" formatCode="#,##0_);[Red]\(#,##0\)">
                  <c:v>375922901</c:v>
                </c:pt>
                <c:pt idx="177" formatCode="#,##0_);[Red]\(#,##0\)">
                  <c:v>334985463</c:v>
                </c:pt>
                <c:pt idx="178" formatCode="#,##0_);[Red]\(#,##0\)">
                  <c:v>320609197</c:v>
                </c:pt>
                <c:pt idx="179" formatCode="#,##0_);[Red]\(#,##0\)">
                  <c:v>387779571</c:v>
                </c:pt>
                <c:pt idx="180" formatCode="#,##0_);[Red]\(#,##0\)">
                  <c:v>395018701</c:v>
                </c:pt>
                <c:pt idx="181" formatCode="#,##0_);[Red]\(#,##0\)">
                  <c:v>466853493</c:v>
                </c:pt>
                <c:pt idx="182" formatCode="#,##0_);[Red]\(#,##0\)">
                  <c:v>431047978</c:v>
                </c:pt>
                <c:pt idx="183" formatCode="#,##0_);[Red]\(#,##0\)">
                  <c:v>394526230</c:v>
                </c:pt>
                <c:pt idx="184" formatCode="#,##0_);[Red]\(#,##0\)">
                  <c:v>412407260</c:v>
                </c:pt>
                <c:pt idx="185" formatCode="#,##0_);[Red]\(#,##0\)">
                  <c:v>383562289</c:v>
                </c:pt>
                <c:pt idx="186" formatCode="#,##0_);[Red]\(#,##0\)">
                  <c:v>339647046</c:v>
                </c:pt>
                <c:pt idx="187" formatCode="#,##0_);[Red]\(#,##0\)">
                  <c:v>324540571</c:v>
                </c:pt>
                <c:pt idx="188" formatCode="#,##0_);[Red]\(#,##0\)">
                  <c:v>327678107</c:v>
                </c:pt>
                <c:pt idx="189" formatCode="#,##0_);[Red]\(#,##0\)">
                  <c:v>344381871</c:v>
                </c:pt>
                <c:pt idx="190" formatCode="#,##0_);[Red]\(#,##0\)">
                  <c:v>392784160</c:v>
                </c:pt>
                <c:pt idx="191" formatCode="#,##0_);[Red]\(#,##0\)">
                  <c:v>257638479</c:v>
                </c:pt>
                <c:pt idx="192" formatCode="#,##0_);[Red]\(#,##0\)">
                  <c:v>253814638</c:v>
                </c:pt>
                <c:pt idx="193" formatCode="#,##0_);[Red]\(#,##0\)">
                  <c:v>343278422</c:v>
                </c:pt>
                <c:pt idx="194" formatCode="#,##0_);[Red]\(#,##0\)">
                  <c:v>408422248</c:v>
                </c:pt>
                <c:pt idx="195" formatCode="#,##0_);[Red]\(#,##0\)">
                  <c:v>399175317</c:v>
                </c:pt>
                <c:pt idx="196" formatCode="#,##0_);[Red]\(#,##0\)">
                  <c:v>320278614</c:v>
                </c:pt>
                <c:pt idx="197" formatCode="#,##0_);[Red]\(#,##0\)">
                  <c:v>311587509</c:v>
                </c:pt>
                <c:pt idx="198" formatCode="#,##0_);[Red]\(#,##0\)">
                  <c:v>317183804</c:v>
                </c:pt>
                <c:pt idx="199" formatCode="#,##0_);[Red]\(#,##0\)">
                  <c:v>337752798</c:v>
                </c:pt>
                <c:pt idx="200" formatCode="#,##0_);[Red]\(#,##0\)">
                  <c:v>359474172</c:v>
                </c:pt>
                <c:pt idx="201" formatCode="#,##0_);[Red]\(#,##0\)">
                  <c:v>295643351</c:v>
                </c:pt>
                <c:pt idx="202" formatCode="#,##0_);[Red]\(#,##0\)">
                  <c:v>266673449</c:v>
                </c:pt>
                <c:pt idx="203" formatCode="#,##0_);[Red]\(#,##0\)">
                  <c:v>529948682</c:v>
                </c:pt>
                <c:pt idx="204" formatCode="#,##0_);[Red]\(#,##0\)">
                  <c:v>488949198</c:v>
                </c:pt>
                <c:pt idx="205" formatCode="#,##0_);[Red]\(#,##0\)">
                  <c:v>351871970</c:v>
                </c:pt>
                <c:pt idx="206" formatCode="#,##0_);[Red]\(#,##0\)">
                  <c:v>327666077</c:v>
                </c:pt>
                <c:pt idx="207" formatCode="#,##0_);[Red]\(#,##0\)">
                  <c:v>418037566</c:v>
                </c:pt>
                <c:pt idx="208" formatCode="#,##0_);[Red]\(#,##0\)">
                  <c:v>463482258</c:v>
                </c:pt>
                <c:pt idx="209" formatCode="#,##0_);[Red]\(#,##0\)">
                  <c:v>386607772</c:v>
                </c:pt>
                <c:pt idx="210" formatCode="#,##0_);[Red]\(#,##0\)">
                  <c:v>346091742</c:v>
                </c:pt>
                <c:pt idx="211" formatCode="#,##0_);[Red]\(#,##0\)">
                  <c:v>273870307</c:v>
                </c:pt>
                <c:pt idx="212" formatCode="#,##0_);[Red]\(#,##0\)">
                  <c:v>196503249</c:v>
                </c:pt>
                <c:pt idx="213" formatCode="#,##0_);[Red]\(#,##0\)">
                  <c:v>157712017</c:v>
                </c:pt>
                <c:pt idx="214" formatCode="#,##0_);[Red]\(#,##0\)">
                  <c:v>110359864</c:v>
                </c:pt>
                <c:pt idx="215" formatCode="#,##0_);[Red]\(#,##0\)">
                  <c:v>13343984</c:v>
                </c:pt>
                <c:pt idx="216" formatCode="#,##0_);[Red]\(#,##0\)">
                  <c:v>66894032</c:v>
                </c:pt>
                <c:pt idx="217" formatCode="#,##0_);[Red]\(#,##0\)">
                  <c:v>126896605</c:v>
                </c:pt>
                <c:pt idx="218" formatCode="#,##0_);[Red]\(#,##0\)">
                  <c:v>161520193</c:v>
                </c:pt>
                <c:pt idx="219" formatCode="#,##0_);[Red]\(#,##0\)">
                  <c:v>151664590</c:v>
                </c:pt>
                <c:pt idx="220" formatCode="#,##0_);[Red]\(#,##0\)">
                  <c:v>121801543</c:v>
                </c:pt>
                <c:pt idx="221" formatCode="#,##0_);[Red]\(#,##0\)">
                  <c:v>193824072</c:v>
                </c:pt>
                <c:pt idx="222" formatCode="#,##0_);[Red]\(#,##0\)">
                  <c:v>251603216</c:v>
                </c:pt>
                <c:pt idx="223" formatCode="#,##0_);[Red]\(#,##0\)">
                  <c:v>323912546</c:v>
                </c:pt>
                <c:pt idx="224" formatCode="#,##0_);[Red]\(#,##0\)">
                  <c:v>383709056</c:v>
                </c:pt>
                <c:pt idx="225" formatCode="#,##0_);[Red]\(#,##0\)">
                  <c:v>448302083</c:v>
                </c:pt>
                <c:pt idx="226" formatCode="#,##0_);[Red]\(#,##0\)">
                  <c:v>506238727</c:v>
                </c:pt>
                <c:pt idx="227" formatCode="#,##0_);[Red]\(#,##0\)">
                  <c:v>360106410</c:v>
                </c:pt>
                <c:pt idx="228" formatCode="#,##0_);[Red]\(#,##0\)">
                  <c:v>392553155</c:v>
                </c:pt>
                <c:pt idx="229" formatCode="#,##0_);[Red]\(#,##0\)">
                  <c:v>352926593</c:v>
                </c:pt>
                <c:pt idx="230" formatCode="#,##0_);[Red]\(#,##0\)">
                  <c:v>346280295</c:v>
                </c:pt>
                <c:pt idx="231" formatCode="#,##0_);[Red]\(#,##0\)">
                  <c:v>232656934</c:v>
                </c:pt>
                <c:pt idx="232" formatCode="#,##0_);[Red]\(#,##0\)">
                  <c:v>363089574</c:v>
                </c:pt>
                <c:pt idx="233" formatCode="#,##0_);[Red]\(#,##0\)">
                  <c:v>364684308</c:v>
                </c:pt>
                <c:pt idx="234" formatCode="#,##0_);[Red]\(#,##0\)">
                  <c:v>396425176</c:v>
                </c:pt>
                <c:pt idx="235" formatCode="#,##0_);[Red]\(#,##0\)">
                  <c:v>394000086</c:v>
                </c:pt>
                <c:pt idx="236" formatCode="#,##0_);[Red]\(#,##0\)">
                  <c:v>373027407</c:v>
                </c:pt>
                <c:pt idx="237" formatCode="#,##0_);[Red]\(#,##0\)">
                  <c:v>347862929</c:v>
                </c:pt>
                <c:pt idx="238" formatCode="#,##0_);[Red]\(#,##0\)">
                  <c:v>300814883</c:v>
                </c:pt>
                <c:pt idx="239" formatCode="#,##0_);[Red]\(#,##0\)">
                  <c:v>497110638</c:v>
                </c:pt>
                <c:pt idx="240" formatCode="#,##0_);[Red]\(#,##0\)">
                  <c:v>453613938</c:v>
                </c:pt>
                <c:pt idx="241" formatCode="#,##0_);[Red]\(#,##0\)">
                  <c:v>451154720</c:v>
                </c:pt>
                <c:pt idx="242" formatCode="#,##0_);[Red]\(#,##0\)">
                  <c:v>395084323</c:v>
                </c:pt>
                <c:pt idx="243" formatCode="#,##0_);[Red]\(#,##0\)">
                  <c:v>452124653</c:v>
                </c:pt>
                <c:pt idx="244" formatCode="#,##0_);[Red]\(#,##0\)">
                  <c:v>515609791</c:v>
                </c:pt>
                <c:pt idx="245" formatCode="#,##0_);[Red]\(#,##0\)">
                  <c:v>506684083</c:v>
                </c:pt>
                <c:pt idx="246" formatCode="#,##0_);[Red]\(#,##0\)">
                  <c:v>478250823</c:v>
                </c:pt>
                <c:pt idx="247" formatCode="#,##0_);[Red]\(#,##0\)">
                  <c:v>470276419</c:v>
                </c:pt>
                <c:pt idx="248" formatCode="#,##0_);[Red]\(#,##0\)">
                  <c:v>454777503</c:v>
                </c:pt>
                <c:pt idx="249" formatCode="#,##0_);[Red]\(#,##0\)">
                  <c:v>522202357</c:v>
                </c:pt>
                <c:pt idx="250" formatCode="#,##0_);[Red]\(#,##0\)">
                  <c:v>559312515</c:v>
                </c:pt>
                <c:pt idx="251" formatCode="#,##0_);[Red]\(#,##0\)">
                  <c:v>638490402</c:v>
                </c:pt>
                <c:pt idx="252" formatCode="#,##0_);[Red]\(#,##0\)">
                  <c:v>632642945</c:v>
                </c:pt>
                <c:pt idx="253" formatCode="#,##0_);[Red]\(#,##0\)">
                  <c:v>603758969</c:v>
                </c:pt>
                <c:pt idx="254" formatCode="#,##0_);[Red]\(#,##0\)">
                  <c:v>622207722</c:v>
                </c:pt>
                <c:pt idx="255" formatCode="#,##0_);[Red]\(#,##0\)">
                  <c:v>669807352</c:v>
                </c:pt>
                <c:pt idx="256" formatCode="#,##0_);[Red]\(#,##0\)">
                  <c:v>625205756</c:v>
                </c:pt>
                <c:pt idx="257" formatCode="#,##0_);[Red]\(#,##0\)">
                  <c:v>583585538</c:v>
                </c:pt>
                <c:pt idx="258" formatCode="#,##0_);[Red]\(#,##0\)">
                  <c:v>630265037</c:v>
                </c:pt>
                <c:pt idx="259" formatCode="#,##0_);[Red]\(#,##0\)">
                  <c:v>652033670</c:v>
                </c:pt>
                <c:pt idx="260" formatCode="#,##0_);[Red]\(#,##0\)">
                  <c:v>729856891</c:v>
                </c:pt>
                <c:pt idx="261" formatCode="#,##0_);[Red]\(#,##0\)">
                  <c:v>707380703</c:v>
                </c:pt>
                <c:pt idx="262" formatCode="#,##0_);[Red]\(#,##0\)">
                  <c:v>678453327</c:v>
                </c:pt>
                <c:pt idx="263" formatCode="#,##0_);[Red]\(#,##0\)">
                  <c:v>594257849</c:v>
                </c:pt>
                <c:pt idx="264" formatCode="#,##0_);[Red]\(#,##0\)">
                  <c:v>543650058</c:v>
                </c:pt>
                <c:pt idx="265" formatCode="#,##0_);[Red]\(#,##0\)">
                  <c:v>587125265</c:v>
                </c:pt>
                <c:pt idx="266" formatCode="#,##0_);[Red]\(#,##0\)">
                  <c:v>619870672</c:v>
                </c:pt>
                <c:pt idx="267" formatCode="#,##0_);[Red]\(#,##0\)">
                  <c:v>479793640</c:v>
                </c:pt>
                <c:pt idx="268" formatCode="#,##0_);[Red]\(#,##0\)">
                  <c:v>381098423</c:v>
                </c:pt>
                <c:pt idx="269" formatCode="#,##0_);[Red]\(#,##0\)">
                  <c:v>391198788</c:v>
                </c:pt>
                <c:pt idx="270" formatCode="#,##0_);[Red]\(#,##0\)">
                  <c:v>575403247</c:v>
                </c:pt>
                <c:pt idx="271" formatCode="#,##0_);[Red]\(#,##0\)">
                  <c:v>587010346</c:v>
                </c:pt>
                <c:pt idx="272" formatCode="#,##0_);[Red]\(#,##0\)">
                  <c:v>569116930</c:v>
                </c:pt>
                <c:pt idx="273" formatCode="#,##0_);[Red]\(#,##0\)">
                  <c:v>588412510</c:v>
                </c:pt>
                <c:pt idx="274" formatCode="#,##0_);[Red]\(#,##0\)">
                  <c:v>616877436</c:v>
                </c:pt>
                <c:pt idx="275" formatCode="#,##0_);[Red]\(#,##0\)">
                  <c:v>664089651</c:v>
                </c:pt>
                <c:pt idx="276" formatCode="#,##0_);[Red]\(#,##0\)">
                  <c:v>739558687</c:v>
                </c:pt>
                <c:pt idx="277" formatCode="#,##0_);[Red]\(#,##0\)">
                  <c:v>778886138</c:v>
                </c:pt>
                <c:pt idx="278" formatCode="#,##0_);[Red]\(#,##0\)">
                  <c:v>751361691</c:v>
                </c:pt>
                <c:pt idx="279" formatCode="#,##0_);[Red]\(#,##0\)">
                  <c:v>857855073</c:v>
                </c:pt>
                <c:pt idx="280" formatCode="#,##0_);[Red]\(#,##0\)">
                  <c:v>991391381</c:v>
                </c:pt>
                <c:pt idx="281" formatCode="#,##0_);[Red]\(#,##0\)">
                  <c:v>1098443333</c:v>
                </c:pt>
                <c:pt idx="282" formatCode="#,##0_);[Red]\(#,##0\)">
                  <c:v>775783533</c:v>
                </c:pt>
                <c:pt idx="283" formatCode="#,##0_);[Red]\(#,##0\)">
                  <c:v>781536639</c:v>
                </c:pt>
                <c:pt idx="284" formatCode="#,##0_);[Red]\(#,##0\)">
                  <c:v>885434826</c:v>
                </c:pt>
                <c:pt idx="285" formatCode="#,##0_);[Red]\(#,##0\)">
                  <c:v>887054834</c:v>
                </c:pt>
                <c:pt idx="286" formatCode="#,##0_);[Red]\(#,##0\)">
                  <c:v>884341376</c:v>
                </c:pt>
                <c:pt idx="287" formatCode="#,##0_);[Red]\(#,##0\)">
                  <c:v>963159422</c:v>
                </c:pt>
                <c:pt idx="288" formatCode="#,##0_);[Red]\(#,##0\)">
                  <c:v>1016137558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3A9-4266-98A9-35699AEC6C4F}"/>
            </c:ext>
          </c:extLst>
        </c:ser>
        <c:ser>
          <c:idx val="3"/>
          <c:order val="3"/>
          <c:spPr>
            <a:ln w="28575" cap="rnd">
              <a:solidFill>
                <a:srgbClr val="002060"/>
              </a:solidFill>
              <a:round/>
            </a:ln>
            <a:effectLst/>
          </c:spPr>
          <c:marker>
            <c:symbol val="none"/>
          </c:marker>
          <c:dLbls>
            <c:delete val="1"/>
          </c:dLbls>
          <c:cat>
            <c:numRef>
              <c:f>big4_r12!$A$2:$A$310</c:f>
              <c:numCache>
                <c:formatCode>mmm\-yy</c:formatCode>
                <c:ptCount val="309"/>
                <c:pt idx="0">
                  <c:v>35796</c:v>
                </c:pt>
                <c:pt idx="1">
                  <c:v>35827</c:v>
                </c:pt>
                <c:pt idx="2">
                  <c:v>35855</c:v>
                </c:pt>
                <c:pt idx="3">
                  <c:v>35886</c:v>
                </c:pt>
                <c:pt idx="4">
                  <c:v>35916</c:v>
                </c:pt>
                <c:pt idx="5">
                  <c:v>35947</c:v>
                </c:pt>
                <c:pt idx="6">
                  <c:v>35977</c:v>
                </c:pt>
                <c:pt idx="7">
                  <c:v>36008</c:v>
                </c:pt>
                <c:pt idx="8">
                  <c:v>36039</c:v>
                </c:pt>
                <c:pt idx="9">
                  <c:v>36069</c:v>
                </c:pt>
                <c:pt idx="10">
                  <c:v>36100</c:v>
                </c:pt>
                <c:pt idx="11">
                  <c:v>36130</c:v>
                </c:pt>
                <c:pt idx="12">
                  <c:v>36161</c:v>
                </c:pt>
                <c:pt idx="13">
                  <c:v>36192</c:v>
                </c:pt>
                <c:pt idx="14">
                  <c:v>36220</c:v>
                </c:pt>
                <c:pt idx="15">
                  <c:v>36251</c:v>
                </c:pt>
                <c:pt idx="16">
                  <c:v>36281</c:v>
                </c:pt>
                <c:pt idx="17">
                  <c:v>36312</c:v>
                </c:pt>
                <c:pt idx="18">
                  <c:v>36342</c:v>
                </c:pt>
                <c:pt idx="19">
                  <c:v>36373</c:v>
                </c:pt>
                <c:pt idx="20">
                  <c:v>36404</c:v>
                </c:pt>
                <c:pt idx="21">
                  <c:v>36434</c:v>
                </c:pt>
                <c:pt idx="22">
                  <c:v>36465</c:v>
                </c:pt>
                <c:pt idx="23">
                  <c:v>36495</c:v>
                </c:pt>
                <c:pt idx="24">
                  <c:v>36526</c:v>
                </c:pt>
                <c:pt idx="25">
                  <c:v>36557</c:v>
                </c:pt>
                <c:pt idx="26">
                  <c:v>36586</c:v>
                </c:pt>
                <c:pt idx="27">
                  <c:v>36617</c:v>
                </c:pt>
                <c:pt idx="28">
                  <c:v>36647</c:v>
                </c:pt>
                <c:pt idx="29">
                  <c:v>36678</c:v>
                </c:pt>
                <c:pt idx="30">
                  <c:v>36708</c:v>
                </c:pt>
                <c:pt idx="31">
                  <c:v>36739</c:v>
                </c:pt>
                <c:pt idx="32">
                  <c:v>36770</c:v>
                </c:pt>
                <c:pt idx="33">
                  <c:v>36800</c:v>
                </c:pt>
                <c:pt idx="34">
                  <c:v>36831</c:v>
                </c:pt>
                <c:pt idx="35">
                  <c:v>36861</c:v>
                </c:pt>
                <c:pt idx="36">
                  <c:v>36892</c:v>
                </c:pt>
                <c:pt idx="37">
                  <c:v>36923</c:v>
                </c:pt>
                <c:pt idx="38">
                  <c:v>36951</c:v>
                </c:pt>
                <c:pt idx="39">
                  <c:v>36982</c:v>
                </c:pt>
                <c:pt idx="40">
                  <c:v>37012</c:v>
                </c:pt>
                <c:pt idx="41">
                  <c:v>37043</c:v>
                </c:pt>
                <c:pt idx="42">
                  <c:v>37073</c:v>
                </c:pt>
                <c:pt idx="43">
                  <c:v>37104</c:v>
                </c:pt>
                <c:pt idx="44">
                  <c:v>37135</c:v>
                </c:pt>
                <c:pt idx="45">
                  <c:v>37165</c:v>
                </c:pt>
                <c:pt idx="46">
                  <c:v>37196</c:v>
                </c:pt>
                <c:pt idx="47">
                  <c:v>37226</c:v>
                </c:pt>
                <c:pt idx="48">
                  <c:v>37257</c:v>
                </c:pt>
                <c:pt idx="49">
                  <c:v>37288</c:v>
                </c:pt>
                <c:pt idx="50">
                  <c:v>37316</c:v>
                </c:pt>
                <c:pt idx="51">
                  <c:v>37347</c:v>
                </c:pt>
                <c:pt idx="52">
                  <c:v>37377</c:v>
                </c:pt>
                <c:pt idx="53">
                  <c:v>37408</c:v>
                </c:pt>
                <c:pt idx="54">
                  <c:v>37438</c:v>
                </c:pt>
                <c:pt idx="55">
                  <c:v>37469</c:v>
                </c:pt>
                <c:pt idx="56">
                  <c:v>37500</c:v>
                </c:pt>
                <c:pt idx="57">
                  <c:v>37530</c:v>
                </c:pt>
                <c:pt idx="58">
                  <c:v>37561</c:v>
                </c:pt>
                <c:pt idx="59">
                  <c:v>37591</c:v>
                </c:pt>
                <c:pt idx="60">
                  <c:v>37622</c:v>
                </c:pt>
                <c:pt idx="61">
                  <c:v>37653</c:v>
                </c:pt>
                <c:pt idx="62">
                  <c:v>37681</c:v>
                </c:pt>
                <c:pt idx="63">
                  <c:v>37712</c:v>
                </c:pt>
                <c:pt idx="64">
                  <c:v>37742</c:v>
                </c:pt>
                <c:pt idx="65">
                  <c:v>37773</c:v>
                </c:pt>
                <c:pt idx="66">
                  <c:v>37803</c:v>
                </c:pt>
                <c:pt idx="67">
                  <c:v>37834</c:v>
                </c:pt>
                <c:pt idx="68">
                  <c:v>37865</c:v>
                </c:pt>
                <c:pt idx="69">
                  <c:v>37895</c:v>
                </c:pt>
                <c:pt idx="70">
                  <c:v>37926</c:v>
                </c:pt>
                <c:pt idx="71">
                  <c:v>37956</c:v>
                </c:pt>
                <c:pt idx="72">
                  <c:v>37987</c:v>
                </c:pt>
                <c:pt idx="73">
                  <c:v>38018</c:v>
                </c:pt>
                <c:pt idx="74">
                  <c:v>38047</c:v>
                </c:pt>
                <c:pt idx="75">
                  <c:v>38078</c:v>
                </c:pt>
                <c:pt idx="76">
                  <c:v>38108</c:v>
                </c:pt>
                <c:pt idx="77">
                  <c:v>38139</c:v>
                </c:pt>
                <c:pt idx="78">
                  <c:v>38169</c:v>
                </c:pt>
                <c:pt idx="79">
                  <c:v>38200</c:v>
                </c:pt>
                <c:pt idx="80">
                  <c:v>38231</c:v>
                </c:pt>
                <c:pt idx="81">
                  <c:v>38261</c:v>
                </c:pt>
                <c:pt idx="82">
                  <c:v>38292</c:v>
                </c:pt>
                <c:pt idx="83">
                  <c:v>38322</c:v>
                </c:pt>
                <c:pt idx="84">
                  <c:v>38353</c:v>
                </c:pt>
                <c:pt idx="85">
                  <c:v>38384</c:v>
                </c:pt>
                <c:pt idx="86">
                  <c:v>38412</c:v>
                </c:pt>
                <c:pt idx="87">
                  <c:v>38443</c:v>
                </c:pt>
                <c:pt idx="88">
                  <c:v>38473</c:v>
                </c:pt>
                <c:pt idx="89">
                  <c:v>38504</c:v>
                </c:pt>
                <c:pt idx="90">
                  <c:v>38534</c:v>
                </c:pt>
                <c:pt idx="91">
                  <c:v>38565</c:v>
                </c:pt>
                <c:pt idx="92">
                  <c:v>38596</c:v>
                </c:pt>
                <c:pt idx="93">
                  <c:v>38626</c:v>
                </c:pt>
                <c:pt idx="94">
                  <c:v>38657</c:v>
                </c:pt>
                <c:pt idx="95">
                  <c:v>38687</c:v>
                </c:pt>
                <c:pt idx="96">
                  <c:v>38718</c:v>
                </c:pt>
                <c:pt idx="97">
                  <c:v>38749</c:v>
                </c:pt>
                <c:pt idx="98">
                  <c:v>38777</c:v>
                </c:pt>
                <c:pt idx="99">
                  <c:v>38808</c:v>
                </c:pt>
                <c:pt idx="100">
                  <c:v>38838</c:v>
                </c:pt>
                <c:pt idx="101">
                  <c:v>38869</c:v>
                </c:pt>
                <c:pt idx="102">
                  <c:v>38899</c:v>
                </c:pt>
                <c:pt idx="103">
                  <c:v>38930</c:v>
                </c:pt>
                <c:pt idx="104">
                  <c:v>38961</c:v>
                </c:pt>
                <c:pt idx="105">
                  <c:v>38991</c:v>
                </c:pt>
                <c:pt idx="106">
                  <c:v>39022</c:v>
                </c:pt>
                <c:pt idx="107">
                  <c:v>39052</c:v>
                </c:pt>
                <c:pt idx="108">
                  <c:v>39083</c:v>
                </c:pt>
                <c:pt idx="109">
                  <c:v>39114</c:v>
                </c:pt>
                <c:pt idx="110">
                  <c:v>39142</c:v>
                </c:pt>
                <c:pt idx="111">
                  <c:v>39173</c:v>
                </c:pt>
                <c:pt idx="112">
                  <c:v>39203</c:v>
                </c:pt>
                <c:pt idx="113">
                  <c:v>39234</c:v>
                </c:pt>
                <c:pt idx="114">
                  <c:v>39264</c:v>
                </c:pt>
                <c:pt idx="115">
                  <c:v>39295</c:v>
                </c:pt>
                <c:pt idx="116">
                  <c:v>39326</c:v>
                </c:pt>
                <c:pt idx="117">
                  <c:v>39356</c:v>
                </c:pt>
                <c:pt idx="118">
                  <c:v>39387</c:v>
                </c:pt>
                <c:pt idx="119">
                  <c:v>39417</c:v>
                </c:pt>
                <c:pt idx="120">
                  <c:v>39448</c:v>
                </c:pt>
                <c:pt idx="121">
                  <c:v>39479</c:v>
                </c:pt>
                <c:pt idx="122">
                  <c:v>39508</c:v>
                </c:pt>
                <c:pt idx="123">
                  <c:v>39539</c:v>
                </c:pt>
                <c:pt idx="124">
                  <c:v>39569</c:v>
                </c:pt>
                <c:pt idx="125">
                  <c:v>39600</c:v>
                </c:pt>
                <c:pt idx="126">
                  <c:v>39630</c:v>
                </c:pt>
                <c:pt idx="127">
                  <c:v>39661</c:v>
                </c:pt>
                <c:pt idx="128">
                  <c:v>39692</c:v>
                </c:pt>
                <c:pt idx="129">
                  <c:v>39722</c:v>
                </c:pt>
                <c:pt idx="130">
                  <c:v>39753</c:v>
                </c:pt>
                <c:pt idx="131">
                  <c:v>39783</c:v>
                </c:pt>
                <c:pt idx="132">
                  <c:v>39814</c:v>
                </c:pt>
                <c:pt idx="133">
                  <c:v>39845</c:v>
                </c:pt>
                <c:pt idx="134">
                  <c:v>39873</c:v>
                </c:pt>
                <c:pt idx="135">
                  <c:v>39904</c:v>
                </c:pt>
                <c:pt idx="136">
                  <c:v>39934</c:v>
                </c:pt>
                <c:pt idx="137">
                  <c:v>39965</c:v>
                </c:pt>
                <c:pt idx="138">
                  <c:v>39995</c:v>
                </c:pt>
                <c:pt idx="139">
                  <c:v>40026</c:v>
                </c:pt>
                <c:pt idx="140">
                  <c:v>40057</c:v>
                </c:pt>
                <c:pt idx="141">
                  <c:v>40087</c:v>
                </c:pt>
                <c:pt idx="142">
                  <c:v>40118</c:v>
                </c:pt>
                <c:pt idx="143">
                  <c:v>40148</c:v>
                </c:pt>
                <c:pt idx="144">
                  <c:v>40179</c:v>
                </c:pt>
                <c:pt idx="145">
                  <c:v>40210</c:v>
                </c:pt>
                <c:pt idx="146">
                  <c:v>40238</c:v>
                </c:pt>
                <c:pt idx="147">
                  <c:v>40269</c:v>
                </c:pt>
                <c:pt idx="148">
                  <c:v>40299</c:v>
                </c:pt>
                <c:pt idx="149">
                  <c:v>40330</c:v>
                </c:pt>
                <c:pt idx="150">
                  <c:v>40360</c:v>
                </c:pt>
                <c:pt idx="151">
                  <c:v>40391</c:v>
                </c:pt>
                <c:pt idx="152">
                  <c:v>40422</c:v>
                </c:pt>
                <c:pt idx="153">
                  <c:v>40452</c:v>
                </c:pt>
                <c:pt idx="154">
                  <c:v>40483</c:v>
                </c:pt>
                <c:pt idx="155">
                  <c:v>40513</c:v>
                </c:pt>
                <c:pt idx="156">
                  <c:v>40544</c:v>
                </c:pt>
                <c:pt idx="157">
                  <c:v>40575</c:v>
                </c:pt>
                <c:pt idx="158">
                  <c:v>40603</c:v>
                </c:pt>
                <c:pt idx="159">
                  <c:v>40634</c:v>
                </c:pt>
                <c:pt idx="160">
                  <c:v>40664</c:v>
                </c:pt>
                <c:pt idx="161">
                  <c:v>40695</c:v>
                </c:pt>
                <c:pt idx="162">
                  <c:v>40725</c:v>
                </c:pt>
                <c:pt idx="163">
                  <c:v>40756</c:v>
                </c:pt>
                <c:pt idx="164">
                  <c:v>40787</c:v>
                </c:pt>
                <c:pt idx="165">
                  <c:v>40817</c:v>
                </c:pt>
                <c:pt idx="166">
                  <c:v>40848</c:v>
                </c:pt>
                <c:pt idx="167">
                  <c:v>40878</c:v>
                </c:pt>
                <c:pt idx="168">
                  <c:v>40909</c:v>
                </c:pt>
                <c:pt idx="169">
                  <c:v>40940</c:v>
                </c:pt>
                <c:pt idx="170">
                  <c:v>40969</c:v>
                </c:pt>
                <c:pt idx="171">
                  <c:v>41000</c:v>
                </c:pt>
                <c:pt idx="172">
                  <c:v>41030</c:v>
                </c:pt>
                <c:pt idx="173">
                  <c:v>41061</c:v>
                </c:pt>
                <c:pt idx="174">
                  <c:v>41091</c:v>
                </c:pt>
                <c:pt idx="175">
                  <c:v>41122</c:v>
                </c:pt>
                <c:pt idx="176">
                  <c:v>41153</c:v>
                </c:pt>
                <c:pt idx="177">
                  <c:v>41183</c:v>
                </c:pt>
                <c:pt idx="178">
                  <c:v>41214</c:v>
                </c:pt>
                <c:pt idx="179">
                  <c:v>41244</c:v>
                </c:pt>
                <c:pt idx="180">
                  <c:v>41275</c:v>
                </c:pt>
                <c:pt idx="181">
                  <c:v>41306</c:v>
                </c:pt>
                <c:pt idx="182">
                  <c:v>41334</c:v>
                </c:pt>
                <c:pt idx="183">
                  <c:v>41365</c:v>
                </c:pt>
                <c:pt idx="184">
                  <c:v>41395</c:v>
                </c:pt>
                <c:pt idx="185">
                  <c:v>41426</c:v>
                </c:pt>
                <c:pt idx="186">
                  <c:v>41456</c:v>
                </c:pt>
                <c:pt idx="187">
                  <c:v>41487</c:v>
                </c:pt>
                <c:pt idx="188">
                  <c:v>41518</c:v>
                </c:pt>
                <c:pt idx="189">
                  <c:v>41548</c:v>
                </c:pt>
                <c:pt idx="190">
                  <c:v>41579</c:v>
                </c:pt>
                <c:pt idx="191">
                  <c:v>41609</c:v>
                </c:pt>
                <c:pt idx="192">
                  <c:v>41640</c:v>
                </c:pt>
                <c:pt idx="193">
                  <c:v>41671</c:v>
                </c:pt>
                <c:pt idx="194">
                  <c:v>41699</c:v>
                </c:pt>
                <c:pt idx="195">
                  <c:v>41730</c:v>
                </c:pt>
                <c:pt idx="196">
                  <c:v>41760</c:v>
                </c:pt>
                <c:pt idx="197">
                  <c:v>41791</c:v>
                </c:pt>
                <c:pt idx="198">
                  <c:v>41821</c:v>
                </c:pt>
                <c:pt idx="199">
                  <c:v>41852</c:v>
                </c:pt>
                <c:pt idx="200">
                  <c:v>41883</c:v>
                </c:pt>
                <c:pt idx="201">
                  <c:v>41913</c:v>
                </c:pt>
                <c:pt idx="202">
                  <c:v>41944</c:v>
                </c:pt>
                <c:pt idx="203">
                  <c:v>41974</c:v>
                </c:pt>
                <c:pt idx="204">
                  <c:v>42005</c:v>
                </c:pt>
                <c:pt idx="205">
                  <c:v>42036</c:v>
                </c:pt>
                <c:pt idx="206">
                  <c:v>42064</c:v>
                </c:pt>
                <c:pt idx="207">
                  <c:v>42095</c:v>
                </c:pt>
                <c:pt idx="208">
                  <c:v>42125</c:v>
                </c:pt>
                <c:pt idx="209">
                  <c:v>42156</c:v>
                </c:pt>
                <c:pt idx="210">
                  <c:v>42186</c:v>
                </c:pt>
                <c:pt idx="211">
                  <c:v>42217</c:v>
                </c:pt>
                <c:pt idx="212">
                  <c:v>42248</c:v>
                </c:pt>
                <c:pt idx="213">
                  <c:v>42278</c:v>
                </c:pt>
                <c:pt idx="214">
                  <c:v>42309</c:v>
                </c:pt>
                <c:pt idx="215">
                  <c:v>42339</c:v>
                </c:pt>
                <c:pt idx="216">
                  <c:v>42370</c:v>
                </c:pt>
                <c:pt idx="217">
                  <c:v>42401</c:v>
                </c:pt>
                <c:pt idx="218">
                  <c:v>42430</c:v>
                </c:pt>
                <c:pt idx="219">
                  <c:v>42461</c:v>
                </c:pt>
                <c:pt idx="220">
                  <c:v>42491</c:v>
                </c:pt>
                <c:pt idx="221">
                  <c:v>42522</c:v>
                </c:pt>
                <c:pt idx="222">
                  <c:v>42552</c:v>
                </c:pt>
                <c:pt idx="223">
                  <c:v>42583</c:v>
                </c:pt>
                <c:pt idx="224">
                  <c:v>42614</c:v>
                </c:pt>
                <c:pt idx="225">
                  <c:v>42644</c:v>
                </c:pt>
                <c:pt idx="226">
                  <c:v>42675</c:v>
                </c:pt>
                <c:pt idx="227">
                  <c:v>42705</c:v>
                </c:pt>
                <c:pt idx="228">
                  <c:v>42736</c:v>
                </c:pt>
                <c:pt idx="229">
                  <c:v>42767</c:v>
                </c:pt>
                <c:pt idx="230">
                  <c:v>42795</c:v>
                </c:pt>
                <c:pt idx="231">
                  <c:v>42826</c:v>
                </c:pt>
                <c:pt idx="232">
                  <c:v>42856</c:v>
                </c:pt>
                <c:pt idx="233">
                  <c:v>42887</c:v>
                </c:pt>
                <c:pt idx="234">
                  <c:v>42917</c:v>
                </c:pt>
                <c:pt idx="235">
                  <c:v>42948</c:v>
                </c:pt>
                <c:pt idx="236">
                  <c:v>42979</c:v>
                </c:pt>
                <c:pt idx="237">
                  <c:v>43009</c:v>
                </c:pt>
                <c:pt idx="238">
                  <c:v>43040</c:v>
                </c:pt>
                <c:pt idx="239">
                  <c:v>43070</c:v>
                </c:pt>
                <c:pt idx="240">
                  <c:v>43101</c:v>
                </c:pt>
                <c:pt idx="241">
                  <c:v>43132</c:v>
                </c:pt>
                <c:pt idx="242">
                  <c:v>43160</c:v>
                </c:pt>
                <c:pt idx="243">
                  <c:v>43191</c:v>
                </c:pt>
                <c:pt idx="244">
                  <c:v>43221</c:v>
                </c:pt>
                <c:pt idx="245">
                  <c:v>43252</c:v>
                </c:pt>
                <c:pt idx="246">
                  <c:v>43282</c:v>
                </c:pt>
                <c:pt idx="247">
                  <c:v>43313</c:v>
                </c:pt>
                <c:pt idx="248">
                  <c:v>43344</c:v>
                </c:pt>
                <c:pt idx="249">
                  <c:v>43374</c:v>
                </c:pt>
                <c:pt idx="250">
                  <c:v>43405</c:v>
                </c:pt>
                <c:pt idx="251">
                  <c:v>43435</c:v>
                </c:pt>
                <c:pt idx="252">
                  <c:v>43466</c:v>
                </c:pt>
                <c:pt idx="253">
                  <c:v>43497</c:v>
                </c:pt>
                <c:pt idx="254">
                  <c:v>43525</c:v>
                </c:pt>
                <c:pt idx="255">
                  <c:v>43556</c:v>
                </c:pt>
                <c:pt idx="256">
                  <c:v>43586</c:v>
                </c:pt>
                <c:pt idx="257">
                  <c:v>43617</c:v>
                </c:pt>
                <c:pt idx="258">
                  <c:v>43647</c:v>
                </c:pt>
                <c:pt idx="259">
                  <c:v>43678</c:v>
                </c:pt>
                <c:pt idx="260">
                  <c:v>43709</c:v>
                </c:pt>
                <c:pt idx="261">
                  <c:v>43739</c:v>
                </c:pt>
                <c:pt idx="262">
                  <c:v>43770</c:v>
                </c:pt>
                <c:pt idx="263">
                  <c:v>43800</c:v>
                </c:pt>
                <c:pt idx="264">
                  <c:v>43831</c:v>
                </c:pt>
                <c:pt idx="265">
                  <c:v>43862</c:v>
                </c:pt>
                <c:pt idx="266">
                  <c:v>43891</c:v>
                </c:pt>
                <c:pt idx="267">
                  <c:v>43922</c:v>
                </c:pt>
                <c:pt idx="268">
                  <c:v>43952</c:v>
                </c:pt>
                <c:pt idx="269">
                  <c:v>43983</c:v>
                </c:pt>
                <c:pt idx="270">
                  <c:v>44013</c:v>
                </c:pt>
                <c:pt idx="271">
                  <c:v>44044</c:v>
                </c:pt>
                <c:pt idx="272">
                  <c:v>44075</c:v>
                </c:pt>
                <c:pt idx="273">
                  <c:v>44105</c:v>
                </c:pt>
                <c:pt idx="274">
                  <c:v>44136</c:v>
                </c:pt>
                <c:pt idx="275">
                  <c:v>44166</c:v>
                </c:pt>
                <c:pt idx="276">
                  <c:v>44197</c:v>
                </c:pt>
                <c:pt idx="277">
                  <c:v>44228</c:v>
                </c:pt>
                <c:pt idx="278">
                  <c:v>44256</c:v>
                </c:pt>
                <c:pt idx="279">
                  <c:v>44287</c:v>
                </c:pt>
                <c:pt idx="280">
                  <c:v>44317</c:v>
                </c:pt>
                <c:pt idx="281">
                  <c:v>44348</c:v>
                </c:pt>
                <c:pt idx="282">
                  <c:v>44378</c:v>
                </c:pt>
                <c:pt idx="283">
                  <c:v>44409</c:v>
                </c:pt>
                <c:pt idx="284">
                  <c:v>44440</c:v>
                </c:pt>
                <c:pt idx="285">
                  <c:v>44470</c:v>
                </c:pt>
                <c:pt idx="286">
                  <c:v>44501</c:v>
                </c:pt>
                <c:pt idx="287">
                  <c:v>44531</c:v>
                </c:pt>
                <c:pt idx="288">
                  <c:v>44562</c:v>
                </c:pt>
                <c:pt idx="289">
                  <c:v>44593</c:v>
                </c:pt>
                <c:pt idx="290">
                  <c:v>44621</c:v>
                </c:pt>
                <c:pt idx="291">
                  <c:v>44652</c:v>
                </c:pt>
                <c:pt idx="292">
                  <c:v>44682</c:v>
                </c:pt>
                <c:pt idx="293">
                  <c:v>44713</c:v>
                </c:pt>
                <c:pt idx="294">
                  <c:v>44743</c:v>
                </c:pt>
                <c:pt idx="295">
                  <c:v>44774</c:v>
                </c:pt>
                <c:pt idx="296">
                  <c:v>44805</c:v>
                </c:pt>
                <c:pt idx="297">
                  <c:v>44835</c:v>
                </c:pt>
                <c:pt idx="298">
                  <c:v>44866</c:v>
                </c:pt>
                <c:pt idx="299">
                  <c:v>44896</c:v>
                </c:pt>
                <c:pt idx="300">
                  <c:v>44927</c:v>
                </c:pt>
                <c:pt idx="301">
                  <c:v>44958</c:v>
                </c:pt>
                <c:pt idx="302">
                  <c:v>44986</c:v>
                </c:pt>
                <c:pt idx="303">
                  <c:v>45017</c:v>
                </c:pt>
                <c:pt idx="304">
                  <c:v>45047</c:v>
                </c:pt>
                <c:pt idx="305">
                  <c:v>45078</c:v>
                </c:pt>
                <c:pt idx="306">
                  <c:v>45108</c:v>
                </c:pt>
                <c:pt idx="307">
                  <c:v>45139</c:v>
                </c:pt>
                <c:pt idx="308">
                  <c:v>45170</c:v>
                </c:pt>
              </c:numCache>
            </c:numRef>
          </c:cat>
          <c:val>
            <c:numRef>
              <c:f>big4_r12!$E$2:$E$310</c:f>
              <c:numCache>
                <c:formatCode>General</c:formatCode>
                <c:ptCount val="309"/>
                <c:pt idx="289" formatCode="#,##0_);[Red]\(#,##0\)">
                  <c:v>965419224</c:v>
                </c:pt>
                <c:pt idx="290" formatCode="#,##0_);[Red]\(#,##0\)">
                  <c:v>1052472436</c:v>
                </c:pt>
                <c:pt idx="291" formatCode="#,##0_);[Red]\(#,##0\)">
                  <c:v>1234028803</c:v>
                </c:pt>
                <c:pt idx="292" formatCode="#,##0_);[Red]\(#,##0\)">
                  <c:v>1316632639</c:v>
                </c:pt>
                <c:pt idx="293" formatCode="#,##0_);[Red]\(#,##0\)">
                  <c:v>1351716739</c:v>
                </c:pt>
                <c:pt idx="294" formatCode="#,##0_);[Red]\(#,##0\)">
                  <c:v>1407331541</c:v>
                </c:pt>
                <c:pt idx="295" formatCode="#,##0_);[Red]\(#,##0\)">
                  <c:v>1395383961</c:v>
                </c:pt>
                <c:pt idx="296" formatCode="#,##0_);[Red]\(#,##0\)">
                  <c:v>1406376369</c:v>
                </c:pt>
                <c:pt idx="297" formatCode="#,##0_);[Red]\(#,##0\)">
                  <c:v>1394207821</c:v>
                </c:pt>
                <c:pt idx="298" formatCode="#,##0_);[Red]\(#,##0\)">
                  <c:v>1378980350</c:v>
                </c:pt>
                <c:pt idx="299" formatCode="#,##0_);[Red]\(#,##0\)">
                  <c:v>1400459510</c:v>
                </c:pt>
                <c:pt idx="300" formatCode="#,##0_);[Red]\(#,##0\)">
                  <c:v>1360465451</c:v>
                </c:pt>
                <c:pt idx="301" formatCode="#,##0_);[Red]\(#,##0\)">
                  <c:v>1411762435</c:v>
                </c:pt>
                <c:pt idx="302" formatCode="#,##0_);[Red]\(#,##0\)">
                  <c:v>1353399606</c:v>
                </c:pt>
                <c:pt idx="303" formatCode="#,##0_);[Red]\(#,##0\)">
                  <c:v>1345160081</c:v>
                </c:pt>
                <c:pt idx="304" formatCode="#,##0_);[Red]\(#,##0\)">
                  <c:v>1434360708</c:v>
                </c:pt>
                <c:pt idx="305" formatCode="#,##0_);[Red]\(#,##0\)">
                  <c:v>1604822939</c:v>
                </c:pt>
                <c:pt idx="306" formatCode="#,##0_);[Red]\(#,##0\)">
                  <c:v>1647220451</c:v>
                </c:pt>
                <c:pt idx="307" formatCode="#,##0_);[Red]\(#,##0\)">
                  <c:v>1653497917</c:v>
                </c:pt>
                <c:pt idx="308" formatCode="#,##0_);[Red]\(#,##0\)">
                  <c:v>1669525850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33A9-4266-98A9-35699AEC6C4F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121223264"/>
        <c:axId val="121031760"/>
      </c:lineChart>
      <c:dateAx>
        <c:axId val="121223264"/>
        <c:scaling>
          <c:orientation val="minMax"/>
        </c:scaling>
        <c:delete val="0"/>
        <c:axPos val="b"/>
        <c:majorGridlines>
          <c:spPr>
            <a:ln w="3175" cap="flat" cmpd="sng" algn="ctr">
              <a:solidFill>
                <a:schemeClr val="tx1">
                  <a:lumMod val="15000"/>
                  <a:lumOff val="85000"/>
                  <a:alpha val="10000"/>
                </a:schemeClr>
              </a:solidFill>
              <a:prstDash val="sysDot"/>
              <a:round/>
            </a:ln>
            <a:effectLst/>
          </c:spPr>
        </c:majorGridlines>
        <c:numFmt formatCode="mmm\-yy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1031760"/>
        <c:crosses val="autoZero"/>
        <c:auto val="1"/>
        <c:lblOffset val="100"/>
        <c:baseTimeUnit val="months"/>
        <c:majorUnit val="12"/>
        <c:majorTimeUnit val="months"/>
        <c:minorUnit val="4"/>
      </c:dateAx>
      <c:valAx>
        <c:axId val="121031760"/>
        <c:scaling>
          <c:orientation val="minMax"/>
          <c:max val="3000000000"/>
          <c:min val="-1000000000"/>
        </c:scaling>
        <c:delete val="0"/>
        <c:axPos val="r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sysDot"/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1223264"/>
        <c:crosses val="max"/>
        <c:crossBetween val="midCat"/>
        <c:dispUnits>
          <c:builtInUnit val="millions"/>
          <c:dispUnitsLbl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</c:dispUnitsLbl>
        </c:dispUnits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Sheet1!$P$1</c:f>
              <c:strCache>
                <c:ptCount val="1"/>
                <c:pt idx="0">
                  <c:v>SGF-Actual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strRef>
              <c:f>Sheet1!$O$2:$O$39</c:f>
              <c:strCache>
                <c:ptCount val="38"/>
                <c:pt idx="0">
                  <c:v>FY90</c:v>
                </c:pt>
                <c:pt idx="1">
                  <c:v>FY91</c:v>
                </c:pt>
                <c:pt idx="2">
                  <c:v>FY92</c:v>
                </c:pt>
                <c:pt idx="3">
                  <c:v>FY93</c:v>
                </c:pt>
                <c:pt idx="4">
                  <c:v>FY94</c:v>
                </c:pt>
                <c:pt idx="5">
                  <c:v>FY95</c:v>
                </c:pt>
                <c:pt idx="6">
                  <c:v>FY96</c:v>
                </c:pt>
                <c:pt idx="7">
                  <c:v>FY97</c:v>
                </c:pt>
                <c:pt idx="8">
                  <c:v>FY98</c:v>
                </c:pt>
                <c:pt idx="9">
                  <c:v>FY99</c:v>
                </c:pt>
                <c:pt idx="10">
                  <c:v>FY00</c:v>
                </c:pt>
                <c:pt idx="11">
                  <c:v>FY01</c:v>
                </c:pt>
                <c:pt idx="12">
                  <c:v>FY02</c:v>
                </c:pt>
                <c:pt idx="13">
                  <c:v>FY03</c:v>
                </c:pt>
                <c:pt idx="14">
                  <c:v>FY04</c:v>
                </c:pt>
                <c:pt idx="15">
                  <c:v>FY05</c:v>
                </c:pt>
                <c:pt idx="16">
                  <c:v>FY06</c:v>
                </c:pt>
                <c:pt idx="17">
                  <c:v>FY07</c:v>
                </c:pt>
                <c:pt idx="18">
                  <c:v>FY08</c:v>
                </c:pt>
                <c:pt idx="19">
                  <c:v>FY09</c:v>
                </c:pt>
                <c:pt idx="20">
                  <c:v>FY10</c:v>
                </c:pt>
                <c:pt idx="21">
                  <c:v>FY11</c:v>
                </c:pt>
                <c:pt idx="22">
                  <c:v>FY12</c:v>
                </c:pt>
                <c:pt idx="23">
                  <c:v>FY13</c:v>
                </c:pt>
                <c:pt idx="24">
                  <c:v>FY14</c:v>
                </c:pt>
                <c:pt idx="25">
                  <c:v>FY15</c:v>
                </c:pt>
                <c:pt idx="26">
                  <c:v>FY16</c:v>
                </c:pt>
                <c:pt idx="27">
                  <c:v>FY17</c:v>
                </c:pt>
                <c:pt idx="28">
                  <c:v>FY18</c:v>
                </c:pt>
                <c:pt idx="29">
                  <c:v>FY19</c:v>
                </c:pt>
                <c:pt idx="30">
                  <c:v>FY20</c:v>
                </c:pt>
                <c:pt idx="31">
                  <c:v>FY21</c:v>
                </c:pt>
                <c:pt idx="32">
                  <c:v>FY22</c:v>
                </c:pt>
                <c:pt idx="33">
                  <c:v>FY23</c:v>
                </c:pt>
                <c:pt idx="34">
                  <c:v>FY24</c:v>
                </c:pt>
                <c:pt idx="35">
                  <c:v>FY25</c:v>
                </c:pt>
                <c:pt idx="36">
                  <c:v>FY26</c:v>
                </c:pt>
                <c:pt idx="37">
                  <c:v>FY27</c:v>
                </c:pt>
              </c:strCache>
            </c:strRef>
          </c:cat>
          <c:val>
            <c:numRef>
              <c:f>Sheet1!$P$2:$P$39</c:f>
              <c:numCache>
                <c:formatCode>General</c:formatCode>
                <c:ptCount val="38"/>
                <c:pt idx="0">
                  <c:v>4162.7002885699994</c:v>
                </c:pt>
                <c:pt idx="1">
                  <c:v>4233.5360907500008</c:v>
                </c:pt>
                <c:pt idx="2">
                  <c:v>3897.3822421399987</c:v>
                </c:pt>
                <c:pt idx="3">
                  <c:v>4180.3510878300003</c:v>
                </c:pt>
                <c:pt idx="4">
                  <c:v>4331.5151838199999</c:v>
                </c:pt>
                <c:pt idx="5">
                  <c:v>4782.0262312800005</c:v>
                </c:pt>
                <c:pt idx="6">
                  <c:v>5157.6393546199979</c:v>
                </c:pt>
                <c:pt idx="7">
                  <c:v>5468.1830707500003</c:v>
                </c:pt>
                <c:pt idx="8">
                  <c:v>5650.7571522466669</c:v>
                </c:pt>
                <c:pt idx="9">
                  <c:v>5656.6943139999985</c:v>
                </c:pt>
                <c:pt idx="10">
                  <c:v>5852.8225298699999</c:v>
                </c:pt>
                <c:pt idx="11">
                  <c:v>6534.3224977200007</c:v>
                </c:pt>
                <c:pt idx="12">
                  <c:v>6447.5071633100015</c:v>
                </c:pt>
                <c:pt idx="13">
                  <c:v>6397.7569462800002</c:v>
                </c:pt>
                <c:pt idx="14">
                  <c:v>6769.8344683099995</c:v>
                </c:pt>
                <c:pt idx="15">
                  <c:v>7395.853826479999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943-44CC-BA46-225830DE7D2D}"/>
            </c:ext>
          </c:extLst>
        </c:ser>
        <c:ser>
          <c:idx val="1"/>
          <c:order val="1"/>
          <c:tx>
            <c:strRef>
              <c:f>Sheet1!$Q$1</c:f>
              <c:strCache>
                <c:ptCount val="1"/>
                <c:pt idx="0">
                  <c:v>sgf-08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strRef>
              <c:f>Sheet1!$O$2:$O$39</c:f>
              <c:strCache>
                <c:ptCount val="38"/>
                <c:pt idx="0">
                  <c:v>FY90</c:v>
                </c:pt>
                <c:pt idx="1">
                  <c:v>FY91</c:v>
                </c:pt>
                <c:pt idx="2">
                  <c:v>FY92</c:v>
                </c:pt>
                <c:pt idx="3">
                  <c:v>FY93</c:v>
                </c:pt>
                <c:pt idx="4">
                  <c:v>FY94</c:v>
                </c:pt>
                <c:pt idx="5">
                  <c:v>FY95</c:v>
                </c:pt>
                <c:pt idx="6">
                  <c:v>FY96</c:v>
                </c:pt>
                <c:pt idx="7">
                  <c:v>FY97</c:v>
                </c:pt>
                <c:pt idx="8">
                  <c:v>FY98</c:v>
                </c:pt>
                <c:pt idx="9">
                  <c:v>FY99</c:v>
                </c:pt>
                <c:pt idx="10">
                  <c:v>FY00</c:v>
                </c:pt>
                <c:pt idx="11">
                  <c:v>FY01</c:v>
                </c:pt>
                <c:pt idx="12">
                  <c:v>FY02</c:v>
                </c:pt>
                <c:pt idx="13">
                  <c:v>FY03</c:v>
                </c:pt>
                <c:pt idx="14">
                  <c:v>FY04</c:v>
                </c:pt>
                <c:pt idx="15">
                  <c:v>FY05</c:v>
                </c:pt>
                <c:pt idx="16">
                  <c:v>FY06</c:v>
                </c:pt>
                <c:pt idx="17">
                  <c:v>FY07</c:v>
                </c:pt>
                <c:pt idx="18">
                  <c:v>FY08</c:v>
                </c:pt>
                <c:pt idx="19">
                  <c:v>FY09</c:v>
                </c:pt>
                <c:pt idx="20">
                  <c:v>FY10</c:v>
                </c:pt>
                <c:pt idx="21">
                  <c:v>FY11</c:v>
                </c:pt>
                <c:pt idx="22">
                  <c:v>FY12</c:v>
                </c:pt>
                <c:pt idx="23">
                  <c:v>FY13</c:v>
                </c:pt>
                <c:pt idx="24">
                  <c:v>FY14</c:v>
                </c:pt>
                <c:pt idx="25">
                  <c:v>FY15</c:v>
                </c:pt>
                <c:pt idx="26">
                  <c:v>FY16</c:v>
                </c:pt>
                <c:pt idx="27">
                  <c:v>FY17</c:v>
                </c:pt>
                <c:pt idx="28">
                  <c:v>FY18</c:v>
                </c:pt>
                <c:pt idx="29">
                  <c:v>FY19</c:v>
                </c:pt>
                <c:pt idx="30">
                  <c:v>FY20</c:v>
                </c:pt>
                <c:pt idx="31">
                  <c:v>FY21</c:v>
                </c:pt>
                <c:pt idx="32">
                  <c:v>FY22</c:v>
                </c:pt>
                <c:pt idx="33">
                  <c:v>FY23</c:v>
                </c:pt>
                <c:pt idx="34">
                  <c:v>FY24</c:v>
                </c:pt>
                <c:pt idx="35">
                  <c:v>FY25</c:v>
                </c:pt>
                <c:pt idx="36">
                  <c:v>FY26</c:v>
                </c:pt>
                <c:pt idx="37">
                  <c:v>FY27</c:v>
                </c:pt>
              </c:strCache>
            </c:strRef>
          </c:cat>
          <c:val>
            <c:numRef>
              <c:f>Sheet1!$Q$2:$Q$39</c:f>
              <c:numCache>
                <c:formatCode>General</c:formatCode>
                <c:ptCount val="38"/>
                <c:pt idx="15">
                  <c:v>7395.853826479999</c:v>
                </c:pt>
                <c:pt idx="16">
                  <c:v>8303.7010516599985</c:v>
                </c:pt>
                <c:pt idx="17">
                  <c:v>9679.9174446099987</c:v>
                </c:pt>
                <c:pt idx="18">
                  <c:v>10171.393898719998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943-44CC-BA46-225830DE7D2D}"/>
            </c:ext>
          </c:extLst>
        </c:ser>
        <c:ser>
          <c:idx val="2"/>
          <c:order val="2"/>
          <c:tx>
            <c:strRef>
              <c:f>Sheet1!$R$1</c:f>
              <c:strCache>
                <c:ptCount val="1"/>
                <c:pt idx="0">
                  <c:v>sgf-10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strRef>
              <c:f>Sheet1!$O$2:$O$39</c:f>
              <c:strCache>
                <c:ptCount val="38"/>
                <c:pt idx="0">
                  <c:v>FY90</c:v>
                </c:pt>
                <c:pt idx="1">
                  <c:v>FY91</c:v>
                </c:pt>
                <c:pt idx="2">
                  <c:v>FY92</c:v>
                </c:pt>
                <c:pt idx="3">
                  <c:v>FY93</c:v>
                </c:pt>
                <c:pt idx="4">
                  <c:v>FY94</c:v>
                </c:pt>
                <c:pt idx="5">
                  <c:v>FY95</c:v>
                </c:pt>
                <c:pt idx="6">
                  <c:v>FY96</c:v>
                </c:pt>
                <c:pt idx="7">
                  <c:v>FY97</c:v>
                </c:pt>
                <c:pt idx="8">
                  <c:v>FY98</c:v>
                </c:pt>
                <c:pt idx="9">
                  <c:v>FY99</c:v>
                </c:pt>
                <c:pt idx="10">
                  <c:v>FY00</c:v>
                </c:pt>
                <c:pt idx="11">
                  <c:v>FY01</c:v>
                </c:pt>
                <c:pt idx="12">
                  <c:v>FY02</c:v>
                </c:pt>
                <c:pt idx="13">
                  <c:v>FY03</c:v>
                </c:pt>
                <c:pt idx="14">
                  <c:v>FY04</c:v>
                </c:pt>
                <c:pt idx="15">
                  <c:v>FY05</c:v>
                </c:pt>
                <c:pt idx="16">
                  <c:v>FY06</c:v>
                </c:pt>
                <c:pt idx="17">
                  <c:v>FY07</c:v>
                </c:pt>
                <c:pt idx="18">
                  <c:v>FY08</c:v>
                </c:pt>
                <c:pt idx="19">
                  <c:v>FY09</c:v>
                </c:pt>
                <c:pt idx="20">
                  <c:v>FY10</c:v>
                </c:pt>
                <c:pt idx="21">
                  <c:v>FY11</c:v>
                </c:pt>
                <c:pt idx="22">
                  <c:v>FY12</c:v>
                </c:pt>
                <c:pt idx="23">
                  <c:v>FY13</c:v>
                </c:pt>
                <c:pt idx="24">
                  <c:v>FY14</c:v>
                </c:pt>
                <c:pt idx="25">
                  <c:v>FY15</c:v>
                </c:pt>
                <c:pt idx="26">
                  <c:v>FY16</c:v>
                </c:pt>
                <c:pt idx="27">
                  <c:v>FY17</c:v>
                </c:pt>
                <c:pt idx="28">
                  <c:v>FY18</c:v>
                </c:pt>
                <c:pt idx="29">
                  <c:v>FY19</c:v>
                </c:pt>
                <c:pt idx="30">
                  <c:v>FY20</c:v>
                </c:pt>
                <c:pt idx="31">
                  <c:v>FY21</c:v>
                </c:pt>
                <c:pt idx="32">
                  <c:v>FY22</c:v>
                </c:pt>
                <c:pt idx="33">
                  <c:v>FY23</c:v>
                </c:pt>
                <c:pt idx="34">
                  <c:v>FY24</c:v>
                </c:pt>
                <c:pt idx="35">
                  <c:v>FY25</c:v>
                </c:pt>
                <c:pt idx="36">
                  <c:v>FY26</c:v>
                </c:pt>
                <c:pt idx="37">
                  <c:v>FY27</c:v>
                </c:pt>
              </c:strCache>
            </c:strRef>
          </c:cat>
          <c:val>
            <c:numRef>
              <c:f>Sheet1!$R$2:$R$39</c:f>
              <c:numCache>
                <c:formatCode>General</c:formatCode>
                <c:ptCount val="38"/>
                <c:pt idx="18">
                  <c:v>10171.393898719998</c:v>
                </c:pt>
                <c:pt idx="19">
                  <c:v>9386.3250165499994</c:v>
                </c:pt>
                <c:pt idx="20">
                  <c:v>7176.7220604099975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943-44CC-BA46-225830DE7D2D}"/>
            </c:ext>
          </c:extLst>
        </c:ser>
        <c:ser>
          <c:idx val="3"/>
          <c:order val="3"/>
          <c:tx>
            <c:strRef>
              <c:f>Sheet1!$S$1</c:f>
              <c:strCache>
                <c:ptCount val="1"/>
                <c:pt idx="0">
                  <c:v>sgf-16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strRef>
              <c:f>Sheet1!$O$2:$O$39</c:f>
              <c:strCache>
                <c:ptCount val="38"/>
                <c:pt idx="0">
                  <c:v>FY90</c:v>
                </c:pt>
                <c:pt idx="1">
                  <c:v>FY91</c:v>
                </c:pt>
                <c:pt idx="2">
                  <c:v>FY92</c:v>
                </c:pt>
                <c:pt idx="3">
                  <c:v>FY93</c:v>
                </c:pt>
                <c:pt idx="4">
                  <c:v>FY94</c:v>
                </c:pt>
                <c:pt idx="5">
                  <c:v>FY95</c:v>
                </c:pt>
                <c:pt idx="6">
                  <c:v>FY96</c:v>
                </c:pt>
                <c:pt idx="7">
                  <c:v>FY97</c:v>
                </c:pt>
                <c:pt idx="8">
                  <c:v>FY98</c:v>
                </c:pt>
                <c:pt idx="9">
                  <c:v>FY99</c:v>
                </c:pt>
                <c:pt idx="10">
                  <c:v>FY00</c:v>
                </c:pt>
                <c:pt idx="11">
                  <c:v>FY01</c:v>
                </c:pt>
                <c:pt idx="12">
                  <c:v>FY02</c:v>
                </c:pt>
                <c:pt idx="13">
                  <c:v>FY03</c:v>
                </c:pt>
                <c:pt idx="14">
                  <c:v>FY04</c:v>
                </c:pt>
                <c:pt idx="15">
                  <c:v>FY05</c:v>
                </c:pt>
                <c:pt idx="16">
                  <c:v>FY06</c:v>
                </c:pt>
                <c:pt idx="17">
                  <c:v>FY07</c:v>
                </c:pt>
                <c:pt idx="18">
                  <c:v>FY08</c:v>
                </c:pt>
                <c:pt idx="19">
                  <c:v>FY09</c:v>
                </c:pt>
                <c:pt idx="20">
                  <c:v>FY10</c:v>
                </c:pt>
                <c:pt idx="21">
                  <c:v>FY11</c:v>
                </c:pt>
                <c:pt idx="22">
                  <c:v>FY12</c:v>
                </c:pt>
                <c:pt idx="23">
                  <c:v>FY13</c:v>
                </c:pt>
                <c:pt idx="24">
                  <c:v>FY14</c:v>
                </c:pt>
                <c:pt idx="25">
                  <c:v>FY15</c:v>
                </c:pt>
                <c:pt idx="26">
                  <c:v>FY16</c:v>
                </c:pt>
                <c:pt idx="27">
                  <c:v>FY17</c:v>
                </c:pt>
                <c:pt idx="28">
                  <c:v>FY18</c:v>
                </c:pt>
                <c:pt idx="29">
                  <c:v>FY19</c:v>
                </c:pt>
                <c:pt idx="30">
                  <c:v>FY20</c:v>
                </c:pt>
                <c:pt idx="31">
                  <c:v>FY21</c:v>
                </c:pt>
                <c:pt idx="32">
                  <c:v>FY22</c:v>
                </c:pt>
                <c:pt idx="33">
                  <c:v>FY23</c:v>
                </c:pt>
                <c:pt idx="34">
                  <c:v>FY24</c:v>
                </c:pt>
                <c:pt idx="35">
                  <c:v>FY25</c:v>
                </c:pt>
                <c:pt idx="36">
                  <c:v>FY26</c:v>
                </c:pt>
                <c:pt idx="37">
                  <c:v>FY27</c:v>
                </c:pt>
              </c:strCache>
            </c:strRef>
          </c:cat>
          <c:val>
            <c:numRef>
              <c:f>Sheet1!$S$2:$S$39</c:f>
              <c:numCache>
                <c:formatCode>General</c:formatCode>
                <c:ptCount val="38"/>
                <c:pt idx="20">
                  <c:v>7176.7220604099975</c:v>
                </c:pt>
                <c:pt idx="21">
                  <c:v>7769.6443585300003</c:v>
                </c:pt>
                <c:pt idx="22">
                  <c:v>8065.1210132400001</c:v>
                </c:pt>
                <c:pt idx="23">
                  <c:v>8277.1868898427929</c:v>
                </c:pt>
                <c:pt idx="24">
                  <c:v>8200.2726571700023</c:v>
                </c:pt>
                <c:pt idx="25">
                  <c:v>8409.8799905035994</c:v>
                </c:pt>
                <c:pt idx="26">
                  <c:v>7896.613030919998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6943-44CC-BA46-225830DE7D2D}"/>
            </c:ext>
          </c:extLst>
        </c:ser>
        <c:ser>
          <c:idx val="4"/>
          <c:order val="4"/>
          <c:tx>
            <c:strRef>
              <c:f>Sheet1!$T$1</c:f>
              <c:strCache>
                <c:ptCount val="1"/>
                <c:pt idx="0">
                  <c:v>sgf-20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strRef>
              <c:f>Sheet1!$O$2:$O$39</c:f>
              <c:strCache>
                <c:ptCount val="38"/>
                <c:pt idx="0">
                  <c:v>FY90</c:v>
                </c:pt>
                <c:pt idx="1">
                  <c:v>FY91</c:v>
                </c:pt>
                <c:pt idx="2">
                  <c:v>FY92</c:v>
                </c:pt>
                <c:pt idx="3">
                  <c:v>FY93</c:v>
                </c:pt>
                <c:pt idx="4">
                  <c:v>FY94</c:v>
                </c:pt>
                <c:pt idx="5">
                  <c:v>FY95</c:v>
                </c:pt>
                <c:pt idx="6">
                  <c:v>FY96</c:v>
                </c:pt>
                <c:pt idx="7">
                  <c:v>FY97</c:v>
                </c:pt>
                <c:pt idx="8">
                  <c:v>FY98</c:v>
                </c:pt>
                <c:pt idx="9">
                  <c:v>FY99</c:v>
                </c:pt>
                <c:pt idx="10">
                  <c:v>FY00</c:v>
                </c:pt>
                <c:pt idx="11">
                  <c:v>FY01</c:v>
                </c:pt>
                <c:pt idx="12">
                  <c:v>FY02</c:v>
                </c:pt>
                <c:pt idx="13">
                  <c:v>FY03</c:v>
                </c:pt>
                <c:pt idx="14">
                  <c:v>FY04</c:v>
                </c:pt>
                <c:pt idx="15">
                  <c:v>FY05</c:v>
                </c:pt>
                <c:pt idx="16">
                  <c:v>FY06</c:v>
                </c:pt>
                <c:pt idx="17">
                  <c:v>FY07</c:v>
                </c:pt>
                <c:pt idx="18">
                  <c:v>FY08</c:v>
                </c:pt>
                <c:pt idx="19">
                  <c:v>FY09</c:v>
                </c:pt>
                <c:pt idx="20">
                  <c:v>FY10</c:v>
                </c:pt>
                <c:pt idx="21">
                  <c:v>FY11</c:v>
                </c:pt>
                <c:pt idx="22">
                  <c:v>FY12</c:v>
                </c:pt>
                <c:pt idx="23">
                  <c:v>FY13</c:v>
                </c:pt>
                <c:pt idx="24">
                  <c:v>FY14</c:v>
                </c:pt>
                <c:pt idx="25">
                  <c:v>FY15</c:v>
                </c:pt>
                <c:pt idx="26">
                  <c:v>FY16</c:v>
                </c:pt>
                <c:pt idx="27">
                  <c:v>FY17</c:v>
                </c:pt>
                <c:pt idx="28">
                  <c:v>FY18</c:v>
                </c:pt>
                <c:pt idx="29">
                  <c:v>FY19</c:v>
                </c:pt>
                <c:pt idx="30">
                  <c:v>FY20</c:v>
                </c:pt>
                <c:pt idx="31">
                  <c:v>FY21</c:v>
                </c:pt>
                <c:pt idx="32">
                  <c:v>FY22</c:v>
                </c:pt>
                <c:pt idx="33">
                  <c:v>FY23</c:v>
                </c:pt>
                <c:pt idx="34">
                  <c:v>FY24</c:v>
                </c:pt>
                <c:pt idx="35">
                  <c:v>FY25</c:v>
                </c:pt>
                <c:pt idx="36">
                  <c:v>FY26</c:v>
                </c:pt>
                <c:pt idx="37">
                  <c:v>FY27</c:v>
                </c:pt>
              </c:strCache>
            </c:strRef>
          </c:cat>
          <c:val>
            <c:numRef>
              <c:f>Sheet1!$T$2:$T$39</c:f>
              <c:numCache>
                <c:formatCode>General</c:formatCode>
                <c:ptCount val="38"/>
                <c:pt idx="26">
                  <c:v>7896.613030919998</c:v>
                </c:pt>
                <c:pt idx="27">
                  <c:v>9428.3210650981982</c:v>
                </c:pt>
                <c:pt idx="28">
                  <c:v>9894.4130900099972</c:v>
                </c:pt>
                <c:pt idx="29">
                  <c:v>10047.290472509601</c:v>
                </c:pt>
                <c:pt idx="30">
                  <c:v>9806.9420117000009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6943-44CC-BA46-225830DE7D2D}"/>
            </c:ext>
          </c:extLst>
        </c:ser>
        <c:ser>
          <c:idx val="5"/>
          <c:order val="5"/>
          <c:tx>
            <c:strRef>
              <c:f>Sheet1!$V$1</c:f>
              <c:strCache>
                <c:ptCount val="1"/>
                <c:pt idx="0">
                  <c:v>SGF Adopted Jan 2022</c:v>
                </c:pt>
              </c:strCache>
            </c:strRef>
          </c:tx>
          <c:spPr>
            <a:ln w="28575" cap="rnd">
              <a:solidFill>
                <a:schemeClr val="bg1">
                  <a:lumMod val="75000"/>
                  <a:lumOff val="25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Sheet1!$O$2:$O$39</c:f>
              <c:strCache>
                <c:ptCount val="38"/>
                <c:pt idx="0">
                  <c:v>FY90</c:v>
                </c:pt>
                <c:pt idx="1">
                  <c:v>FY91</c:v>
                </c:pt>
                <c:pt idx="2">
                  <c:v>FY92</c:v>
                </c:pt>
                <c:pt idx="3">
                  <c:v>FY93</c:v>
                </c:pt>
                <c:pt idx="4">
                  <c:v>FY94</c:v>
                </c:pt>
                <c:pt idx="5">
                  <c:v>FY95</c:v>
                </c:pt>
                <c:pt idx="6">
                  <c:v>FY96</c:v>
                </c:pt>
                <c:pt idx="7">
                  <c:v>FY97</c:v>
                </c:pt>
                <c:pt idx="8">
                  <c:v>FY98</c:v>
                </c:pt>
                <c:pt idx="9">
                  <c:v>FY99</c:v>
                </c:pt>
                <c:pt idx="10">
                  <c:v>FY00</c:v>
                </c:pt>
                <c:pt idx="11">
                  <c:v>FY01</c:v>
                </c:pt>
                <c:pt idx="12">
                  <c:v>FY02</c:v>
                </c:pt>
                <c:pt idx="13">
                  <c:v>FY03</c:v>
                </c:pt>
                <c:pt idx="14">
                  <c:v>FY04</c:v>
                </c:pt>
                <c:pt idx="15">
                  <c:v>FY05</c:v>
                </c:pt>
                <c:pt idx="16">
                  <c:v>FY06</c:v>
                </c:pt>
                <c:pt idx="17">
                  <c:v>FY07</c:v>
                </c:pt>
                <c:pt idx="18">
                  <c:v>FY08</c:v>
                </c:pt>
                <c:pt idx="19">
                  <c:v>FY09</c:v>
                </c:pt>
                <c:pt idx="20">
                  <c:v>FY10</c:v>
                </c:pt>
                <c:pt idx="21">
                  <c:v>FY11</c:v>
                </c:pt>
                <c:pt idx="22">
                  <c:v>FY12</c:v>
                </c:pt>
                <c:pt idx="23">
                  <c:v>FY13</c:v>
                </c:pt>
                <c:pt idx="24">
                  <c:v>FY14</c:v>
                </c:pt>
                <c:pt idx="25">
                  <c:v>FY15</c:v>
                </c:pt>
                <c:pt idx="26">
                  <c:v>FY16</c:v>
                </c:pt>
                <c:pt idx="27">
                  <c:v>FY17</c:v>
                </c:pt>
                <c:pt idx="28">
                  <c:v>FY18</c:v>
                </c:pt>
                <c:pt idx="29">
                  <c:v>FY19</c:v>
                </c:pt>
                <c:pt idx="30">
                  <c:v>FY20</c:v>
                </c:pt>
                <c:pt idx="31">
                  <c:v>FY21</c:v>
                </c:pt>
                <c:pt idx="32">
                  <c:v>FY22</c:v>
                </c:pt>
                <c:pt idx="33">
                  <c:v>FY23</c:v>
                </c:pt>
                <c:pt idx="34">
                  <c:v>FY24</c:v>
                </c:pt>
                <c:pt idx="35">
                  <c:v>FY25</c:v>
                </c:pt>
                <c:pt idx="36">
                  <c:v>FY26</c:v>
                </c:pt>
                <c:pt idx="37">
                  <c:v>FY27</c:v>
                </c:pt>
              </c:strCache>
            </c:strRef>
          </c:cat>
          <c:val>
            <c:numRef>
              <c:f>Sheet1!$V$2:$V$39</c:f>
              <c:numCache>
                <c:formatCode>General</c:formatCode>
                <c:ptCount val="38"/>
                <c:pt idx="32">
                  <c:v>10735</c:v>
                </c:pt>
                <c:pt idx="33">
                  <c:v>10935.8</c:v>
                </c:pt>
                <c:pt idx="34">
                  <c:v>10902.9</c:v>
                </c:pt>
                <c:pt idx="35">
                  <c:v>10872.3</c:v>
                </c:pt>
                <c:pt idx="36">
                  <c:v>10565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6943-44CC-BA46-225830DE7D2D}"/>
            </c:ext>
          </c:extLst>
        </c:ser>
        <c:ser>
          <c:idx val="6"/>
          <c:order val="6"/>
          <c:tx>
            <c:strRef>
              <c:f>Sheet1!$U$1</c:f>
              <c:strCache>
                <c:ptCount val="1"/>
                <c:pt idx="0">
                  <c:v>SGF Adopted May 2021</c:v>
                </c:pt>
              </c:strCache>
            </c:strRef>
          </c:tx>
          <c:spPr>
            <a:ln w="28575" cap="rnd">
              <a:solidFill>
                <a:schemeClr val="bg1"/>
              </a:solidFill>
              <a:round/>
            </a:ln>
            <a:effectLst/>
          </c:spPr>
          <c:marker>
            <c:symbol val="none"/>
          </c:marker>
          <c:cat>
            <c:strRef>
              <c:f>Sheet1!$O$2:$O$39</c:f>
              <c:strCache>
                <c:ptCount val="38"/>
                <c:pt idx="0">
                  <c:v>FY90</c:v>
                </c:pt>
                <c:pt idx="1">
                  <c:v>FY91</c:v>
                </c:pt>
                <c:pt idx="2">
                  <c:v>FY92</c:v>
                </c:pt>
                <c:pt idx="3">
                  <c:v>FY93</c:v>
                </c:pt>
                <c:pt idx="4">
                  <c:v>FY94</c:v>
                </c:pt>
                <c:pt idx="5">
                  <c:v>FY95</c:v>
                </c:pt>
                <c:pt idx="6">
                  <c:v>FY96</c:v>
                </c:pt>
                <c:pt idx="7">
                  <c:v>FY97</c:v>
                </c:pt>
                <c:pt idx="8">
                  <c:v>FY98</c:v>
                </c:pt>
                <c:pt idx="9">
                  <c:v>FY99</c:v>
                </c:pt>
                <c:pt idx="10">
                  <c:v>FY00</c:v>
                </c:pt>
                <c:pt idx="11">
                  <c:v>FY01</c:v>
                </c:pt>
                <c:pt idx="12">
                  <c:v>FY02</c:v>
                </c:pt>
                <c:pt idx="13">
                  <c:v>FY03</c:v>
                </c:pt>
                <c:pt idx="14">
                  <c:v>FY04</c:v>
                </c:pt>
                <c:pt idx="15">
                  <c:v>FY05</c:v>
                </c:pt>
                <c:pt idx="16">
                  <c:v>FY06</c:v>
                </c:pt>
                <c:pt idx="17">
                  <c:v>FY07</c:v>
                </c:pt>
                <c:pt idx="18">
                  <c:v>FY08</c:v>
                </c:pt>
                <c:pt idx="19">
                  <c:v>FY09</c:v>
                </c:pt>
                <c:pt idx="20">
                  <c:v>FY10</c:v>
                </c:pt>
                <c:pt idx="21">
                  <c:v>FY11</c:v>
                </c:pt>
                <c:pt idx="22">
                  <c:v>FY12</c:v>
                </c:pt>
                <c:pt idx="23">
                  <c:v>FY13</c:v>
                </c:pt>
                <c:pt idx="24">
                  <c:v>FY14</c:v>
                </c:pt>
                <c:pt idx="25">
                  <c:v>FY15</c:v>
                </c:pt>
                <c:pt idx="26">
                  <c:v>FY16</c:v>
                </c:pt>
                <c:pt idx="27">
                  <c:v>FY17</c:v>
                </c:pt>
                <c:pt idx="28">
                  <c:v>FY18</c:v>
                </c:pt>
                <c:pt idx="29">
                  <c:v>FY19</c:v>
                </c:pt>
                <c:pt idx="30">
                  <c:v>FY20</c:v>
                </c:pt>
                <c:pt idx="31">
                  <c:v>FY21</c:v>
                </c:pt>
                <c:pt idx="32">
                  <c:v>FY22</c:v>
                </c:pt>
                <c:pt idx="33">
                  <c:v>FY23</c:v>
                </c:pt>
                <c:pt idx="34">
                  <c:v>FY24</c:v>
                </c:pt>
                <c:pt idx="35">
                  <c:v>FY25</c:v>
                </c:pt>
                <c:pt idx="36">
                  <c:v>FY26</c:v>
                </c:pt>
                <c:pt idx="37">
                  <c:v>FY27</c:v>
                </c:pt>
              </c:strCache>
            </c:strRef>
          </c:cat>
          <c:val>
            <c:numRef>
              <c:f>Sheet1!$U$2:$U$39</c:f>
              <c:numCache>
                <c:formatCode>General</c:formatCode>
                <c:ptCount val="38"/>
                <c:pt idx="31">
                  <c:v>9899.9</c:v>
                </c:pt>
                <c:pt idx="32">
                  <c:v>9887.6</c:v>
                </c:pt>
                <c:pt idx="33">
                  <c:v>10164.4</c:v>
                </c:pt>
                <c:pt idx="34">
                  <c:v>10358.1</c:v>
                </c:pt>
                <c:pt idx="35">
                  <c:v>10429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6943-44CC-BA46-225830DE7D2D}"/>
            </c:ext>
          </c:extLst>
        </c:ser>
        <c:ser>
          <c:idx val="7"/>
          <c:order val="7"/>
          <c:tx>
            <c:strRef>
              <c:f>Sheet1!$W$1</c:f>
              <c:strCache>
                <c:ptCount val="1"/>
                <c:pt idx="0">
                  <c:v>SGF_May22</c:v>
                </c:pt>
              </c:strCache>
            </c:strRef>
          </c:tx>
          <c:spPr>
            <a:ln w="28575" cap="rnd">
              <a:solidFill>
                <a:schemeClr val="accent2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Sheet1!$O$2:$O$39</c:f>
              <c:strCache>
                <c:ptCount val="38"/>
                <c:pt idx="0">
                  <c:v>FY90</c:v>
                </c:pt>
                <c:pt idx="1">
                  <c:v>FY91</c:v>
                </c:pt>
                <c:pt idx="2">
                  <c:v>FY92</c:v>
                </c:pt>
                <c:pt idx="3">
                  <c:v>FY93</c:v>
                </c:pt>
                <c:pt idx="4">
                  <c:v>FY94</c:v>
                </c:pt>
                <c:pt idx="5">
                  <c:v>FY95</c:v>
                </c:pt>
                <c:pt idx="6">
                  <c:v>FY96</c:v>
                </c:pt>
                <c:pt idx="7">
                  <c:v>FY97</c:v>
                </c:pt>
                <c:pt idx="8">
                  <c:v>FY98</c:v>
                </c:pt>
                <c:pt idx="9">
                  <c:v>FY99</c:v>
                </c:pt>
                <c:pt idx="10">
                  <c:v>FY00</c:v>
                </c:pt>
                <c:pt idx="11">
                  <c:v>FY01</c:v>
                </c:pt>
                <c:pt idx="12">
                  <c:v>FY02</c:v>
                </c:pt>
                <c:pt idx="13">
                  <c:v>FY03</c:v>
                </c:pt>
                <c:pt idx="14">
                  <c:v>FY04</c:v>
                </c:pt>
                <c:pt idx="15">
                  <c:v>FY05</c:v>
                </c:pt>
                <c:pt idx="16">
                  <c:v>FY06</c:v>
                </c:pt>
                <c:pt idx="17">
                  <c:v>FY07</c:v>
                </c:pt>
                <c:pt idx="18">
                  <c:v>FY08</c:v>
                </c:pt>
                <c:pt idx="19">
                  <c:v>FY09</c:v>
                </c:pt>
                <c:pt idx="20">
                  <c:v>FY10</c:v>
                </c:pt>
                <c:pt idx="21">
                  <c:v>FY11</c:v>
                </c:pt>
                <c:pt idx="22">
                  <c:v>FY12</c:v>
                </c:pt>
                <c:pt idx="23">
                  <c:v>FY13</c:v>
                </c:pt>
                <c:pt idx="24">
                  <c:v>FY14</c:v>
                </c:pt>
                <c:pt idx="25">
                  <c:v>FY15</c:v>
                </c:pt>
                <c:pt idx="26">
                  <c:v>FY16</c:v>
                </c:pt>
                <c:pt idx="27">
                  <c:v>FY17</c:v>
                </c:pt>
                <c:pt idx="28">
                  <c:v>FY18</c:v>
                </c:pt>
                <c:pt idx="29">
                  <c:v>FY19</c:v>
                </c:pt>
                <c:pt idx="30">
                  <c:v>FY20</c:v>
                </c:pt>
                <c:pt idx="31">
                  <c:v>FY21</c:v>
                </c:pt>
                <c:pt idx="32">
                  <c:v>FY22</c:v>
                </c:pt>
                <c:pt idx="33">
                  <c:v>FY23</c:v>
                </c:pt>
                <c:pt idx="34">
                  <c:v>FY24</c:v>
                </c:pt>
                <c:pt idx="35">
                  <c:v>FY25</c:v>
                </c:pt>
                <c:pt idx="36">
                  <c:v>FY26</c:v>
                </c:pt>
                <c:pt idx="37">
                  <c:v>FY27</c:v>
                </c:pt>
              </c:strCache>
            </c:strRef>
          </c:cat>
          <c:val>
            <c:numRef>
              <c:f>Sheet1!$W$2:$W$39</c:f>
              <c:numCache>
                <c:formatCode>General</c:formatCode>
                <c:ptCount val="38"/>
                <c:pt idx="32">
                  <c:v>11084.7</c:v>
                </c:pt>
                <c:pt idx="33">
                  <c:v>11039.8</c:v>
                </c:pt>
                <c:pt idx="34">
                  <c:v>10834.1</c:v>
                </c:pt>
                <c:pt idx="35">
                  <c:v>10869.8</c:v>
                </c:pt>
                <c:pt idx="36">
                  <c:v>10662.2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6943-44CC-BA46-225830DE7D2D}"/>
            </c:ext>
          </c:extLst>
        </c:ser>
        <c:ser>
          <c:idx val="8"/>
          <c:order val="8"/>
          <c:tx>
            <c:strRef>
              <c:f>Sheet1!$X$1</c:f>
              <c:strCache>
                <c:ptCount val="1"/>
                <c:pt idx="0">
                  <c:v>sgf-22</c:v>
                </c:pt>
              </c:strCache>
            </c:strRef>
          </c:tx>
          <c:spPr>
            <a:ln w="28575" cap="rnd">
              <a:solidFill>
                <a:schemeClr val="accent3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dPt>
            <c:idx val="31"/>
            <c:marker>
              <c:symbol val="none"/>
            </c:marker>
            <c:bubble3D val="0"/>
            <c:spPr>
              <a:ln w="28575" cap="rnd">
                <a:solidFill>
                  <a:schemeClr val="tx1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C-6943-44CC-BA46-225830DE7D2D}"/>
              </c:ext>
            </c:extLst>
          </c:dPt>
          <c:dPt>
            <c:idx val="32"/>
            <c:marker>
              <c:symbol val="none"/>
            </c:marker>
            <c:bubble3D val="0"/>
            <c:spPr>
              <a:ln w="28575" cap="rnd">
                <a:solidFill>
                  <a:srgbClr val="00206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B-6943-44CC-BA46-225830DE7D2D}"/>
              </c:ext>
            </c:extLst>
          </c:dPt>
          <c:cat>
            <c:strRef>
              <c:f>Sheet1!$O$2:$O$39</c:f>
              <c:strCache>
                <c:ptCount val="38"/>
                <c:pt idx="0">
                  <c:v>FY90</c:v>
                </c:pt>
                <c:pt idx="1">
                  <c:v>FY91</c:v>
                </c:pt>
                <c:pt idx="2">
                  <c:v>FY92</c:v>
                </c:pt>
                <c:pt idx="3">
                  <c:v>FY93</c:v>
                </c:pt>
                <c:pt idx="4">
                  <c:v>FY94</c:v>
                </c:pt>
                <c:pt idx="5">
                  <c:v>FY95</c:v>
                </c:pt>
                <c:pt idx="6">
                  <c:v>FY96</c:v>
                </c:pt>
                <c:pt idx="7">
                  <c:v>FY97</c:v>
                </c:pt>
                <c:pt idx="8">
                  <c:v>FY98</c:v>
                </c:pt>
                <c:pt idx="9">
                  <c:v>FY99</c:v>
                </c:pt>
                <c:pt idx="10">
                  <c:v>FY00</c:v>
                </c:pt>
                <c:pt idx="11">
                  <c:v>FY01</c:v>
                </c:pt>
                <c:pt idx="12">
                  <c:v>FY02</c:v>
                </c:pt>
                <c:pt idx="13">
                  <c:v>FY03</c:v>
                </c:pt>
                <c:pt idx="14">
                  <c:v>FY04</c:v>
                </c:pt>
                <c:pt idx="15">
                  <c:v>FY05</c:v>
                </c:pt>
                <c:pt idx="16">
                  <c:v>FY06</c:v>
                </c:pt>
                <c:pt idx="17">
                  <c:v>FY07</c:v>
                </c:pt>
                <c:pt idx="18">
                  <c:v>FY08</c:v>
                </c:pt>
                <c:pt idx="19">
                  <c:v>FY09</c:v>
                </c:pt>
                <c:pt idx="20">
                  <c:v>FY10</c:v>
                </c:pt>
                <c:pt idx="21">
                  <c:v>FY11</c:v>
                </c:pt>
                <c:pt idx="22">
                  <c:v>FY12</c:v>
                </c:pt>
                <c:pt idx="23">
                  <c:v>FY13</c:v>
                </c:pt>
                <c:pt idx="24">
                  <c:v>FY14</c:v>
                </c:pt>
                <c:pt idx="25">
                  <c:v>FY15</c:v>
                </c:pt>
                <c:pt idx="26">
                  <c:v>FY16</c:v>
                </c:pt>
                <c:pt idx="27">
                  <c:v>FY17</c:v>
                </c:pt>
                <c:pt idx="28">
                  <c:v>FY18</c:v>
                </c:pt>
                <c:pt idx="29">
                  <c:v>FY19</c:v>
                </c:pt>
                <c:pt idx="30">
                  <c:v>FY20</c:v>
                </c:pt>
                <c:pt idx="31">
                  <c:v>FY21</c:v>
                </c:pt>
                <c:pt idx="32">
                  <c:v>FY22</c:v>
                </c:pt>
                <c:pt idx="33">
                  <c:v>FY23</c:v>
                </c:pt>
                <c:pt idx="34">
                  <c:v>FY24</c:v>
                </c:pt>
                <c:pt idx="35">
                  <c:v>FY25</c:v>
                </c:pt>
                <c:pt idx="36">
                  <c:v>FY26</c:v>
                </c:pt>
                <c:pt idx="37">
                  <c:v>FY27</c:v>
                </c:pt>
              </c:strCache>
            </c:strRef>
          </c:cat>
          <c:val>
            <c:numRef>
              <c:f>Sheet1!$X$2:$X$39</c:f>
              <c:numCache>
                <c:formatCode>General</c:formatCode>
                <c:ptCount val="38"/>
                <c:pt idx="30">
                  <c:v>9806.9420117000009</c:v>
                </c:pt>
                <c:pt idx="31">
                  <c:v>10464.799999999999</c:v>
                </c:pt>
                <c:pt idx="32">
                  <c:v>11734.9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6943-44CC-BA46-225830DE7D2D}"/>
            </c:ext>
          </c:extLst>
        </c:ser>
        <c:ser>
          <c:idx val="9"/>
          <c:order val="9"/>
          <c:tx>
            <c:strRef>
              <c:f>Sheet1!$Y$1</c:f>
              <c:strCache>
                <c:ptCount val="1"/>
                <c:pt idx="0">
                  <c:v>SGF_Dec22</c:v>
                </c:pt>
              </c:strCache>
            </c:strRef>
          </c:tx>
          <c:spPr>
            <a:ln w="28575" cap="rnd">
              <a:solidFill>
                <a:schemeClr val="accent2">
                  <a:lumMod val="20000"/>
                  <a:lumOff val="8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Sheet1!$O$2:$O$39</c:f>
              <c:strCache>
                <c:ptCount val="38"/>
                <c:pt idx="0">
                  <c:v>FY90</c:v>
                </c:pt>
                <c:pt idx="1">
                  <c:v>FY91</c:v>
                </c:pt>
                <c:pt idx="2">
                  <c:v>FY92</c:v>
                </c:pt>
                <c:pt idx="3">
                  <c:v>FY93</c:v>
                </c:pt>
                <c:pt idx="4">
                  <c:v>FY94</c:v>
                </c:pt>
                <c:pt idx="5">
                  <c:v>FY95</c:v>
                </c:pt>
                <c:pt idx="6">
                  <c:v>FY96</c:v>
                </c:pt>
                <c:pt idx="7">
                  <c:v>FY97</c:v>
                </c:pt>
                <c:pt idx="8">
                  <c:v>FY98</c:v>
                </c:pt>
                <c:pt idx="9">
                  <c:v>FY99</c:v>
                </c:pt>
                <c:pt idx="10">
                  <c:v>FY00</c:v>
                </c:pt>
                <c:pt idx="11">
                  <c:v>FY01</c:v>
                </c:pt>
                <c:pt idx="12">
                  <c:v>FY02</c:v>
                </c:pt>
                <c:pt idx="13">
                  <c:v>FY03</c:v>
                </c:pt>
                <c:pt idx="14">
                  <c:v>FY04</c:v>
                </c:pt>
                <c:pt idx="15">
                  <c:v>FY05</c:v>
                </c:pt>
                <c:pt idx="16">
                  <c:v>FY06</c:v>
                </c:pt>
                <c:pt idx="17">
                  <c:v>FY07</c:v>
                </c:pt>
                <c:pt idx="18">
                  <c:v>FY08</c:v>
                </c:pt>
                <c:pt idx="19">
                  <c:v>FY09</c:v>
                </c:pt>
                <c:pt idx="20">
                  <c:v>FY10</c:v>
                </c:pt>
                <c:pt idx="21">
                  <c:v>FY11</c:v>
                </c:pt>
                <c:pt idx="22">
                  <c:v>FY12</c:v>
                </c:pt>
                <c:pt idx="23">
                  <c:v>FY13</c:v>
                </c:pt>
                <c:pt idx="24">
                  <c:v>FY14</c:v>
                </c:pt>
                <c:pt idx="25">
                  <c:v>FY15</c:v>
                </c:pt>
                <c:pt idx="26">
                  <c:v>FY16</c:v>
                </c:pt>
                <c:pt idx="27">
                  <c:v>FY17</c:v>
                </c:pt>
                <c:pt idx="28">
                  <c:v>FY18</c:v>
                </c:pt>
                <c:pt idx="29">
                  <c:v>FY19</c:v>
                </c:pt>
                <c:pt idx="30">
                  <c:v>FY20</c:v>
                </c:pt>
                <c:pt idx="31">
                  <c:v>FY21</c:v>
                </c:pt>
                <c:pt idx="32">
                  <c:v>FY22</c:v>
                </c:pt>
                <c:pt idx="33">
                  <c:v>FY23</c:v>
                </c:pt>
                <c:pt idx="34">
                  <c:v>FY24</c:v>
                </c:pt>
                <c:pt idx="35">
                  <c:v>FY25</c:v>
                </c:pt>
                <c:pt idx="36">
                  <c:v>FY26</c:v>
                </c:pt>
                <c:pt idx="37">
                  <c:v>FY27</c:v>
                </c:pt>
              </c:strCache>
            </c:strRef>
          </c:cat>
          <c:val>
            <c:numRef>
              <c:f>Sheet1!$Y$2:$Y$39</c:f>
              <c:numCache>
                <c:formatCode>General</c:formatCode>
                <c:ptCount val="38"/>
                <c:pt idx="33">
                  <c:v>11964.7</c:v>
                </c:pt>
                <c:pt idx="34">
                  <c:v>11442.1</c:v>
                </c:pt>
                <c:pt idx="35">
                  <c:v>11439.8</c:v>
                </c:pt>
                <c:pt idx="36">
                  <c:v>10991.9</c:v>
                </c:pt>
                <c:pt idx="37">
                  <c:v>11229.1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6943-44CC-BA46-225830DE7D2D}"/>
            </c:ext>
          </c:extLst>
        </c:ser>
        <c:ser>
          <c:idx val="10"/>
          <c:order val="10"/>
          <c:tx>
            <c:strRef>
              <c:f>Sheet1!$Z$1</c:f>
              <c:strCache>
                <c:ptCount val="1"/>
                <c:pt idx="0">
                  <c:v>SGF_May23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strRef>
              <c:f>Sheet1!$O$2:$O$39</c:f>
              <c:strCache>
                <c:ptCount val="38"/>
                <c:pt idx="0">
                  <c:v>FY90</c:v>
                </c:pt>
                <c:pt idx="1">
                  <c:v>FY91</c:v>
                </c:pt>
                <c:pt idx="2">
                  <c:v>FY92</c:v>
                </c:pt>
                <c:pt idx="3">
                  <c:v>FY93</c:v>
                </c:pt>
                <c:pt idx="4">
                  <c:v>FY94</c:v>
                </c:pt>
                <c:pt idx="5">
                  <c:v>FY95</c:v>
                </c:pt>
                <c:pt idx="6">
                  <c:v>FY96</c:v>
                </c:pt>
                <c:pt idx="7">
                  <c:v>FY97</c:v>
                </c:pt>
                <c:pt idx="8">
                  <c:v>FY98</c:v>
                </c:pt>
                <c:pt idx="9">
                  <c:v>FY99</c:v>
                </c:pt>
                <c:pt idx="10">
                  <c:v>FY00</c:v>
                </c:pt>
                <c:pt idx="11">
                  <c:v>FY01</c:v>
                </c:pt>
                <c:pt idx="12">
                  <c:v>FY02</c:v>
                </c:pt>
                <c:pt idx="13">
                  <c:v>FY03</c:v>
                </c:pt>
                <c:pt idx="14">
                  <c:v>FY04</c:v>
                </c:pt>
                <c:pt idx="15">
                  <c:v>FY05</c:v>
                </c:pt>
                <c:pt idx="16">
                  <c:v>FY06</c:v>
                </c:pt>
                <c:pt idx="17">
                  <c:v>FY07</c:v>
                </c:pt>
                <c:pt idx="18">
                  <c:v>FY08</c:v>
                </c:pt>
                <c:pt idx="19">
                  <c:v>FY09</c:v>
                </c:pt>
                <c:pt idx="20">
                  <c:v>FY10</c:v>
                </c:pt>
                <c:pt idx="21">
                  <c:v>FY11</c:v>
                </c:pt>
                <c:pt idx="22">
                  <c:v>FY12</c:v>
                </c:pt>
                <c:pt idx="23">
                  <c:v>FY13</c:v>
                </c:pt>
                <c:pt idx="24">
                  <c:v>FY14</c:v>
                </c:pt>
                <c:pt idx="25">
                  <c:v>FY15</c:v>
                </c:pt>
                <c:pt idx="26">
                  <c:v>FY16</c:v>
                </c:pt>
                <c:pt idx="27">
                  <c:v>FY17</c:v>
                </c:pt>
                <c:pt idx="28">
                  <c:v>FY18</c:v>
                </c:pt>
                <c:pt idx="29">
                  <c:v>FY19</c:v>
                </c:pt>
                <c:pt idx="30">
                  <c:v>FY20</c:v>
                </c:pt>
                <c:pt idx="31">
                  <c:v>FY21</c:v>
                </c:pt>
                <c:pt idx="32">
                  <c:v>FY22</c:v>
                </c:pt>
                <c:pt idx="33">
                  <c:v>FY23</c:v>
                </c:pt>
                <c:pt idx="34">
                  <c:v>FY24</c:v>
                </c:pt>
                <c:pt idx="35">
                  <c:v>FY25</c:v>
                </c:pt>
                <c:pt idx="36">
                  <c:v>FY26</c:v>
                </c:pt>
                <c:pt idx="37">
                  <c:v>FY27</c:v>
                </c:pt>
              </c:strCache>
            </c:strRef>
          </c:cat>
          <c:val>
            <c:numRef>
              <c:f>Sheet1!$Z$2:$Z$39</c:f>
              <c:numCache>
                <c:formatCode>General</c:formatCode>
                <c:ptCount val="38"/>
                <c:pt idx="33">
                  <c:v>12288.1</c:v>
                </c:pt>
                <c:pt idx="34">
                  <c:v>11925.4</c:v>
                </c:pt>
                <c:pt idx="35">
                  <c:v>11891.5</c:v>
                </c:pt>
                <c:pt idx="36">
                  <c:v>11488.1</c:v>
                </c:pt>
                <c:pt idx="37">
                  <c:v>11726.6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A-6943-44CC-BA46-225830DE7D2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039522000"/>
        <c:axId val="1044433472"/>
      </c:lineChart>
      <c:catAx>
        <c:axId val="10395220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44433472"/>
        <c:crosses val="autoZero"/>
        <c:auto val="1"/>
        <c:lblAlgn val="ctr"/>
        <c:lblOffset val="100"/>
        <c:noMultiLvlLbl val="0"/>
      </c:catAx>
      <c:valAx>
        <c:axId val="10444334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395220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TLF-Actual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strRef>
              <c:f>Sheet1!$A$2:$A$39</c:f>
              <c:strCache>
                <c:ptCount val="38"/>
                <c:pt idx="0">
                  <c:v>FY90</c:v>
                </c:pt>
                <c:pt idx="1">
                  <c:v>FY91</c:v>
                </c:pt>
                <c:pt idx="2">
                  <c:v>FY92</c:v>
                </c:pt>
                <c:pt idx="3">
                  <c:v>FY93</c:v>
                </c:pt>
                <c:pt idx="4">
                  <c:v>FY94</c:v>
                </c:pt>
                <c:pt idx="5">
                  <c:v>FY95</c:v>
                </c:pt>
                <c:pt idx="6">
                  <c:v>FY96</c:v>
                </c:pt>
                <c:pt idx="7">
                  <c:v>FY97</c:v>
                </c:pt>
                <c:pt idx="8">
                  <c:v>FY98</c:v>
                </c:pt>
                <c:pt idx="9">
                  <c:v>FY99</c:v>
                </c:pt>
                <c:pt idx="10">
                  <c:v>FY00</c:v>
                </c:pt>
                <c:pt idx="11">
                  <c:v>FY01</c:v>
                </c:pt>
                <c:pt idx="12">
                  <c:v>FY02</c:v>
                </c:pt>
                <c:pt idx="13">
                  <c:v>FY03</c:v>
                </c:pt>
                <c:pt idx="14">
                  <c:v>FY04</c:v>
                </c:pt>
                <c:pt idx="15">
                  <c:v>FY05</c:v>
                </c:pt>
                <c:pt idx="16">
                  <c:v>FY06</c:v>
                </c:pt>
                <c:pt idx="17">
                  <c:v>FY07</c:v>
                </c:pt>
                <c:pt idx="18">
                  <c:v>FY08</c:v>
                </c:pt>
                <c:pt idx="19">
                  <c:v>FY09</c:v>
                </c:pt>
                <c:pt idx="20">
                  <c:v>FY10</c:v>
                </c:pt>
                <c:pt idx="21">
                  <c:v>FY11</c:v>
                </c:pt>
                <c:pt idx="22">
                  <c:v>FY12</c:v>
                </c:pt>
                <c:pt idx="23">
                  <c:v>FY13</c:v>
                </c:pt>
                <c:pt idx="24">
                  <c:v>FY14</c:v>
                </c:pt>
                <c:pt idx="25">
                  <c:v>FY15</c:v>
                </c:pt>
                <c:pt idx="26">
                  <c:v>FY16</c:v>
                </c:pt>
                <c:pt idx="27">
                  <c:v>FY17</c:v>
                </c:pt>
                <c:pt idx="28">
                  <c:v>FY18</c:v>
                </c:pt>
                <c:pt idx="29">
                  <c:v>FY19</c:v>
                </c:pt>
                <c:pt idx="30">
                  <c:v>FY20</c:v>
                </c:pt>
                <c:pt idx="31">
                  <c:v>FY21</c:v>
                </c:pt>
                <c:pt idx="32">
                  <c:v>FY22</c:v>
                </c:pt>
                <c:pt idx="33">
                  <c:v>FY23</c:v>
                </c:pt>
                <c:pt idx="34">
                  <c:v>FY24</c:v>
                </c:pt>
                <c:pt idx="35">
                  <c:v>FY25</c:v>
                </c:pt>
                <c:pt idx="36">
                  <c:v>FY26</c:v>
                </c:pt>
                <c:pt idx="37">
                  <c:v>FY27</c:v>
                </c:pt>
              </c:strCache>
            </c:strRef>
          </c:cat>
          <c:val>
            <c:numRef>
              <c:f>Sheet1!$B$2:$B$39</c:f>
              <c:numCache>
                <c:formatCode>General</c:formatCode>
                <c:ptCount val="38"/>
                <c:pt idx="0">
                  <c:v>4614.8802205699994</c:v>
                </c:pt>
                <c:pt idx="1">
                  <c:v>4922.9258677500011</c:v>
                </c:pt>
                <c:pt idx="2">
                  <c:v>4842.2259671399988</c:v>
                </c:pt>
                <c:pt idx="3">
                  <c:v>5411.8351990800002</c:v>
                </c:pt>
                <c:pt idx="4">
                  <c:v>5604.7834138199996</c:v>
                </c:pt>
                <c:pt idx="5">
                  <c:v>6099.6227562800004</c:v>
                </c:pt>
                <c:pt idx="6">
                  <c:v>6391.1444776199987</c:v>
                </c:pt>
                <c:pt idx="7">
                  <c:v>6701.1202650000005</c:v>
                </c:pt>
                <c:pt idx="8">
                  <c:v>6839.3965611633339</c:v>
                </c:pt>
                <c:pt idx="9">
                  <c:v>6793.1991515999989</c:v>
                </c:pt>
                <c:pt idx="10">
                  <c:v>7241.7350553699998</c:v>
                </c:pt>
                <c:pt idx="11">
                  <c:v>8065.3505347200007</c:v>
                </c:pt>
                <c:pt idx="12">
                  <c:v>7968.5515473100013</c:v>
                </c:pt>
                <c:pt idx="13">
                  <c:v>7903.8691222799998</c:v>
                </c:pt>
                <c:pt idx="14">
                  <c:v>8315.5497769100002</c:v>
                </c:pt>
                <c:pt idx="15">
                  <c:v>9220.7592349799997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9F7-4A44-9D1C-FDB706F7B04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tlf-08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strRef>
              <c:f>Sheet1!$A$2:$A$39</c:f>
              <c:strCache>
                <c:ptCount val="38"/>
                <c:pt idx="0">
                  <c:v>FY90</c:v>
                </c:pt>
                <c:pt idx="1">
                  <c:v>FY91</c:v>
                </c:pt>
                <c:pt idx="2">
                  <c:v>FY92</c:v>
                </c:pt>
                <c:pt idx="3">
                  <c:v>FY93</c:v>
                </c:pt>
                <c:pt idx="4">
                  <c:v>FY94</c:v>
                </c:pt>
                <c:pt idx="5">
                  <c:v>FY95</c:v>
                </c:pt>
                <c:pt idx="6">
                  <c:v>FY96</c:v>
                </c:pt>
                <c:pt idx="7">
                  <c:v>FY97</c:v>
                </c:pt>
                <c:pt idx="8">
                  <c:v>FY98</c:v>
                </c:pt>
                <c:pt idx="9">
                  <c:v>FY99</c:v>
                </c:pt>
                <c:pt idx="10">
                  <c:v>FY00</c:v>
                </c:pt>
                <c:pt idx="11">
                  <c:v>FY01</c:v>
                </c:pt>
                <c:pt idx="12">
                  <c:v>FY02</c:v>
                </c:pt>
                <c:pt idx="13">
                  <c:v>FY03</c:v>
                </c:pt>
                <c:pt idx="14">
                  <c:v>FY04</c:v>
                </c:pt>
                <c:pt idx="15">
                  <c:v>FY05</c:v>
                </c:pt>
                <c:pt idx="16">
                  <c:v>FY06</c:v>
                </c:pt>
                <c:pt idx="17">
                  <c:v>FY07</c:v>
                </c:pt>
                <c:pt idx="18">
                  <c:v>FY08</c:v>
                </c:pt>
                <c:pt idx="19">
                  <c:v>FY09</c:v>
                </c:pt>
                <c:pt idx="20">
                  <c:v>FY10</c:v>
                </c:pt>
                <c:pt idx="21">
                  <c:v>FY11</c:v>
                </c:pt>
                <c:pt idx="22">
                  <c:v>FY12</c:v>
                </c:pt>
                <c:pt idx="23">
                  <c:v>FY13</c:v>
                </c:pt>
                <c:pt idx="24">
                  <c:v>FY14</c:v>
                </c:pt>
                <c:pt idx="25">
                  <c:v>FY15</c:v>
                </c:pt>
                <c:pt idx="26">
                  <c:v>FY16</c:v>
                </c:pt>
                <c:pt idx="27">
                  <c:v>FY17</c:v>
                </c:pt>
                <c:pt idx="28">
                  <c:v>FY18</c:v>
                </c:pt>
                <c:pt idx="29">
                  <c:v>FY19</c:v>
                </c:pt>
                <c:pt idx="30">
                  <c:v>FY20</c:v>
                </c:pt>
                <c:pt idx="31">
                  <c:v>FY21</c:v>
                </c:pt>
                <c:pt idx="32">
                  <c:v>FY22</c:v>
                </c:pt>
                <c:pt idx="33">
                  <c:v>FY23</c:v>
                </c:pt>
                <c:pt idx="34">
                  <c:v>FY24</c:v>
                </c:pt>
                <c:pt idx="35">
                  <c:v>FY25</c:v>
                </c:pt>
                <c:pt idx="36">
                  <c:v>FY26</c:v>
                </c:pt>
                <c:pt idx="37">
                  <c:v>FY27</c:v>
                </c:pt>
              </c:strCache>
            </c:strRef>
          </c:cat>
          <c:val>
            <c:numRef>
              <c:f>Sheet1!$C$2:$C$39</c:f>
              <c:numCache>
                <c:formatCode>General</c:formatCode>
                <c:ptCount val="38"/>
                <c:pt idx="15">
                  <c:v>9220.7592349799997</c:v>
                </c:pt>
                <c:pt idx="16">
                  <c:v>10027.890845009999</c:v>
                </c:pt>
                <c:pt idx="17">
                  <c:v>11687.557697609998</c:v>
                </c:pt>
                <c:pt idx="18">
                  <c:v>12056.302620539998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9F7-4A44-9D1C-FDB706F7B04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tlf-10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strRef>
              <c:f>Sheet1!$A$2:$A$39</c:f>
              <c:strCache>
                <c:ptCount val="38"/>
                <c:pt idx="0">
                  <c:v>FY90</c:v>
                </c:pt>
                <c:pt idx="1">
                  <c:v>FY91</c:v>
                </c:pt>
                <c:pt idx="2">
                  <c:v>FY92</c:v>
                </c:pt>
                <c:pt idx="3">
                  <c:v>FY93</c:v>
                </c:pt>
                <c:pt idx="4">
                  <c:v>FY94</c:v>
                </c:pt>
                <c:pt idx="5">
                  <c:v>FY95</c:v>
                </c:pt>
                <c:pt idx="6">
                  <c:v>FY96</c:v>
                </c:pt>
                <c:pt idx="7">
                  <c:v>FY97</c:v>
                </c:pt>
                <c:pt idx="8">
                  <c:v>FY98</c:v>
                </c:pt>
                <c:pt idx="9">
                  <c:v>FY99</c:v>
                </c:pt>
                <c:pt idx="10">
                  <c:v>FY00</c:v>
                </c:pt>
                <c:pt idx="11">
                  <c:v>FY01</c:v>
                </c:pt>
                <c:pt idx="12">
                  <c:v>FY02</c:v>
                </c:pt>
                <c:pt idx="13">
                  <c:v>FY03</c:v>
                </c:pt>
                <c:pt idx="14">
                  <c:v>FY04</c:v>
                </c:pt>
                <c:pt idx="15">
                  <c:v>FY05</c:v>
                </c:pt>
                <c:pt idx="16">
                  <c:v>FY06</c:v>
                </c:pt>
                <c:pt idx="17">
                  <c:v>FY07</c:v>
                </c:pt>
                <c:pt idx="18">
                  <c:v>FY08</c:v>
                </c:pt>
                <c:pt idx="19">
                  <c:v>FY09</c:v>
                </c:pt>
                <c:pt idx="20">
                  <c:v>FY10</c:v>
                </c:pt>
                <c:pt idx="21">
                  <c:v>FY11</c:v>
                </c:pt>
                <c:pt idx="22">
                  <c:v>FY12</c:v>
                </c:pt>
                <c:pt idx="23">
                  <c:v>FY13</c:v>
                </c:pt>
                <c:pt idx="24">
                  <c:v>FY14</c:v>
                </c:pt>
                <c:pt idx="25">
                  <c:v>FY15</c:v>
                </c:pt>
                <c:pt idx="26">
                  <c:v>FY16</c:v>
                </c:pt>
                <c:pt idx="27">
                  <c:v>FY17</c:v>
                </c:pt>
                <c:pt idx="28">
                  <c:v>FY18</c:v>
                </c:pt>
                <c:pt idx="29">
                  <c:v>FY19</c:v>
                </c:pt>
                <c:pt idx="30">
                  <c:v>FY20</c:v>
                </c:pt>
                <c:pt idx="31">
                  <c:v>FY21</c:v>
                </c:pt>
                <c:pt idx="32">
                  <c:v>FY22</c:v>
                </c:pt>
                <c:pt idx="33">
                  <c:v>FY23</c:v>
                </c:pt>
                <c:pt idx="34">
                  <c:v>FY24</c:v>
                </c:pt>
                <c:pt idx="35">
                  <c:v>FY25</c:v>
                </c:pt>
                <c:pt idx="36">
                  <c:v>FY26</c:v>
                </c:pt>
                <c:pt idx="37">
                  <c:v>FY27</c:v>
                </c:pt>
              </c:strCache>
            </c:strRef>
          </c:cat>
          <c:val>
            <c:numRef>
              <c:f>Sheet1!$D$2:$D$39</c:f>
              <c:numCache>
                <c:formatCode>General</c:formatCode>
                <c:ptCount val="38"/>
                <c:pt idx="18">
                  <c:v>12056.302620539998</c:v>
                </c:pt>
                <c:pt idx="19">
                  <c:v>11156.42316445</c:v>
                </c:pt>
                <c:pt idx="20">
                  <c:v>8921.2095124099978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9F7-4A44-9D1C-FDB706F7B04D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tlf-16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strRef>
              <c:f>Sheet1!$A$2:$A$39</c:f>
              <c:strCache>
                <c:ptCount val="38"/>
                <c:pt idx="0">
                  <c:v>FY90</c:v>
                </c:pt>
                <c:pt idx="1">
                  <c:v>FY91</c:v>
                </c:pt>
                <c:pt idx="2">
                  <c:v>FY92</c:v>
                </c:pt>
                <c:pt idx="3">
                  <c:v>FY93</c:v>
                </c:pt>
                <c:pt idx="4">
                  <c:v>FY94</c:v>
                </c:pt>
                <c:pt idx="5">
                  <c:v>FY95</c:v>
                </c:pt>
                <c:pt idx="6">
                  <c:v>FY96</c:v>
                </c:pt>
                <c:pt idx="7">
                  <c:v>FY97</c:v>
                </c:pt>
                <c:pt idx="8">
                  <c:v>FY98</c:v>
                </c:pt>
                <c:pt idx="9">
                  <c:v>FY99</c:v>
                </c:pt>
                <c:pt idx="10">
                  <c:v>FY00</c:v>
                </c:pt>
                <c:pt idx="11">
                  <c:v>FY01</c:v>
                </c:pt>
                <c:pt idx="12">
                  <c:v>FY02</c:v>
                </c:pt>
                <c:pt idx="13">
                  <c:v>FY03</c:v>
                </c:pt>
                <c:pt idx="14">
                  <c:v>FY04</c:v>
                </c:pt>
                <c:pt idx="15">
                  <c:v>FY05</c:v>
                </c:pt>
                <c:pt idx="16">
                  <c:v>FY06</c:v>
                </c:pt>
                <c:pt idx="17">
                  <c:v>FY07</c:v>
                </c:pt>
                <c:pt idx="18">
                  <c:v>FY08</c:v>
                </c:pt>
                <c:pt idx="19">
                  <c:v>FY09</c:v>
                </c:pt>
                <c:pt idx="20">
                  <c:v>FY10</c:v>
                </c:pt>
                <c:pt idx="21">
                  <c:v>FY11</c:v>
                </c:pt>
                <c:pt idx="22">
                  <c:v>FY12</c:v>
                </c:pt>
                <c:pt idx="23">
                  <c:v>FY13</c:v>
                </c:pt>
                <c:pt idx="24">
                  <c:v>FY14</c:v>
                </c:pt>
                <c:pt idx="25">
                  <c:v>FY15</c:v>
                </c:pt>
                <c:pt idx="26">
                  <c:v>FY16</c:v>
                </c:pt>
                <c:pt idx="27">
                  <c:v>FY17</c:v>
                </c:pt>
                <c:pt idx="28">
                  <c:v>FY18</c:v>
                </c:pt>
                <c:pt idx="29">
                  <c:v>FY19</c:v>
                </c:pt>
                <c:pt idx="30">
                  <c:v>FY20</c:v>
                </c:pt>
                <c:pt idx="31">
                  <c:v>FY21</c:v>
                </c:pt>
                <c:pt idx="32">
                  <c:v>FY22</c:v>
                </c:pt>
                <c:pt idx="33">
                  <c:v>FY23</c:v>
                </c:pt>
                <c:pt idx="34">
                  <c:v>FY24</c:v>
                </c:pt>
                <c:pt idx="35">
                  <c:v>FY25</c:v>
                </c:pt>
                <c:pt idx="36">
                  <c:v>FY26</c:v>
                </c:pt>
                <c:pt idx="37">
                  <c:v>FY27</c:v>
                </c:pt>
              </c:strCache>
            </c:strRef>
          </c:cat>
          <c:val>
            <c:numRef>
              <c:f>Sheet1!$E$2:$E$39</c:f>
              <c:numCache>
                <c:formatCode>General</c:formatCode>
                <c:ptCount val="38"/>
                <c:pt idx="20">
                  <c:v>8921.2095124099978</c:v>
                </c:pt>
                <c:pt idx="21">
                  <c:v>9563.3172975300004</c:v>
                </c:pt>
                <c:pt idx="22">
                  <c:v>9939.8068762399998</c:v>
                </c:pt>
                <c:pt idx="23">
                  <c:v>10233.127580842793</c:v>
                </c:pt>
                <c:pt idx="24">
                  <c:v>10305.777058170002</c:v>
                </c:pt>
                <c:pt idx="25">
                  <c:v>10469.483281719999</c:v>
                </c:pt>
                <c:pt idx="26">
                  <c:v>10400.665345919999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C9F7-4A44-9D1C-FDB706F7B04D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tlf-20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strRef>
              <c:f>Sheet1!$A$2:$A$39</c:f>
              <c:strCache>
                <c:ptCount val="38"/>
                <c:pt idx="0">
                  <c:v>FY90</c:v>
                </c:pt>
                <c:pt idx="1">
                  <c:v>FY91</c:v>
                </c:pt>
                <c:pt idx="2">
                  <c:v>FY92</c:v>
                </c:pt>
                <c:pt idx="3">
                  <c:v>FY93</c:v>
                </c:pt>
                <c:pt idx="4">
                  <c:v>FY94</c:v>
                </c:pt>
                <c:pt idx="5">
                  <c:v>FY95</c:v>
                </c:pt>
                <c:pt idx="6">
                  <c:v>FY96</c:v>
                </c:pt>
                <c:pt idx="7">
                  <c:v>FY97</c:v>
                </c:pt>
                <c:pt idx="8">
                  <c:v>FY98</c:v>
                </c:pt>
                <c:pt idx="9">
                  <c:v>FY99</c:v>
                </c:pt>
                <c:pt idx="10">
                  <c:v>FY00</c:v>
                </c:pt>
                <c:pt idx="11">
                  <c:v>FY01</c:v>
                </c:pt>
                <c:pt idx="12">
                  <c:v>FY02</c:v>
                </c:pt>
                <c:pt idx="13">
                  <c:v>FY03</c:v>
                </c:pt>
                <c:pt idx="14">
                  <c:v>FY04</c:v>
                </c:pt>
                <c:pt idx="15">
                  <c:v>FY05</c:v>
                </c:pt>
                <c:pt idx="16">
                  <c:v>FY06</c:v>
                </c:pt>
                <c:pt idx="17">
                  <c:v>FY07</c:v>
                </c:pt>
                <c:pt idx="18">
                  <c:v>FY08</c:v>
                </c:pt>
                <c:pt idx="19">
                  <c:v>FY09</c:v>
                </c:pt>
                <c:pt idx="20">
                  <c:v>FY10</c:v>
                </c:pt>
                <c:pt idx="21">
                  <c:v>FY11</c:v>
                </c:pt>
                <c:pt idx="22">
                  <c:v>FY12</c:v>
                </c:pt>
                <c:pt idx="23">
                  <c:v>FY13</c:v>
                </c:pt>
                <c:pt idx="24">
                  <c:v>FY14</c:v>
                </c:pt>
                <c:pt idx="25">
                  <c:v>FY15</c:v>
                </c:pt>
                <c:pt idx="26">
                  <c:v>FY16</c:v>
                </c:pt>
                <c:pt idx="27">
                  <c:v>FY17</c:v>
                </c:pt>
                <c:pt idx="28">
                  <c:v>FY18</c:v>
                </c:pt>
                <c:pt idx="29">
                  <c:v>FY19</c:v>
                </c:pt>
                <c:pt idx="30">
                  <c:v>FY20</c:v>
                </c:pt>
                <c:pt idx="31">
                  <c:v>FY21</c:v>
                </c:pt>
                <c:pt idx="32">
                  <c:v>FY22</c:v>
                </c:pt>
                <c:pt idx="33">
                  <c:v>FY23</c:v>
                </c:pt>
                <c:pt idx="34">
                  <c:v>FY24</c:v>
                </c:pt>
                <c:pt idx="35">
                  <c:v>FY25</c:v>
                </c:pt>
                <c:pt idx="36">
                  <c:v>FY26</c:v>
                </c:pt>
                <c:pt idx="37">
                  <c:v>FY27</c:v>
                </c:pt>
              </c:strCache>
            </c:strRef>
          </c:cat>
          <c:val>
            <c:numRef>
              <c:f>Sheet1!$F$2:$F$39</c:f>
              <c:numCache>
                <c:formatCode>General</c:formatCode>
                <c:ptCount val="38"/>
                <c:pt idx="26">
                  <c:v>10400.665345919999</c:v>
                </c:pt>
                <c:pt idx="27">
                  <c:v>11937.051030859999</c:v>
                </c:pt>
                <c:pt idx="28">
                  <c:v>12381.311501009997</c:v>
                </c:pt>
                <c:pt idx="29">
                  <c:v>12639.945302220001</c:v>
                </c:pt>
                <c:pt idx="30">
                  <c:v>12218.347027700001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C9F7-4A44-9D1C-FDB706F7B04D}"/>
            </c:ext>
          </c:extLst>
        </c:ser>
        <c:ser>
          <c:idx val="5"/>
          <c:order val="5"/>
          <c:tx>
            <c:strRef>
              <c:f>Sheet1!$I$1</c:f>
              <c:strCache>
                <c:ptCount val="1"/>
                <c:pt idx="0">
                  <c:v>TLF Adopted Jan 2022</c:v>
                </c:pt>
              </c:strCache>
            </c:strRef>
          </c:tx>
          <c:spPr>
            <a:ln w="28575" cap="rnd">
              <a:solidFill>
                <a:schemeClr val="bg1">
                  <a:lumMod val="75000"/>
                  <a:lumOff val="25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Sheet1!$A$2:$A$39</c:f>
              <c:strCache>
                <c:ptCount val="38"/>
                <c:pt idx="0">
                  <c:v>FY90</c:v>
                </c:pt>
                <c:pt idx="1">
                  <c:v>FY91</c:v>
                </c:pt>
                <c:pt idx="2">
                  <c:v>FY92</c:v>
                </c:pt>
                <c:pt idx="3">
                  <c:v>FY93</c:v>
                </c:pt>
                <c:pt idx="4">
                  <c:v>FY94</c:v>
                </c:pt>
                <c:pt idx="5">
                  <c:v>FY95</c:v>
                </c:pt>
                <c:pt idx="6">
                  <c:v>FY96</c:v>
                </c:pt>
                <c:pt idx="7">
                  <c:v>FY97</c:v>
                </c:pt>
                <c:pt idx="8">
                  <c:v>FY98</c:v>
                </c:pt>
                <c:pt idx="9">
                  <c:v>FY99</c:v>
                </c:pt>
                <c:pt idx="10">
                  <c:v>FY00</c:v>
                </c:pt>
                <c:pt idx="11">
                  <c:v>FY01</c:v>
                </c:pt>
                <c:pt idx="12">
                  <c:v>FY02</c:v>
                </c:pt>
                <c:pt idx="13">
                  <c:v>FY03</c:v>
                </c:pt>
                <c:pt idx="14">
                  <c:v>FY04</c:v>
                </c:pt>
                <c:pt idx="15">
                  <c:v>FY05</c:v>
                </c:pt>
                <c:pt idx="16">
                  <c:v>FY06</c:v>
                </c:pt>
                <c:pt idx="17">
                  <c:v>FY07</c:v>
                </c:pt>
                <c:pt idx="18">
                  <c:v>FY08</c:v>
                </c:pt>
                <c:pt idx="19">
                  <c:v>FY09</c:v>
                </c:pt>
                <c:pt idx="20">
                  <c:v>FY10</c:v>
                </c:pt>
                <c:pt idx="21">
                  <c:v>FY11</c:v>
                </c:pt>
                <c:pt idx="22">
                  <c:v>FY12</c:v>
                </c:pt>
                <c:pt idx="23">
                  <c:v>FY13</c:v>
                </c:pt>
                <c:pt idx="24">
                  <c:v>FY14</c:v>
                </c:pt>
                <c:pt idx="25">
                  <c:v>FY15</c:v>
                </c:pt>
                <c:pt idx="26">
                  <c:v>FY16</c:v>
                </c:pt>
                <c:pt idx="27">
                  <c:v>FY17</c:v>
                </c:pt>
                <c:pt idx="28">
                  <c:v>FY18</c:v>
                </c:pt>
                <c:pt idx="29">
                  <c:v>FY19</c:v>
                </c:pt>
                <c:pt idx="30">
                  <c:v>FY20</c:v>
                </c:pt>
                <c:pt idx="31">
                  <c:v>FY21</c:v>
                </c:pt>
                <c:pt idx="32">
                  <c:v>FY22</c:v>
                </c:pt>
                <c:pt idx="33">
                  <c:v>FY23</c:v>
                </c:pt>
                <c:pt idx="34">
                  <c:v>FY24</c:v>
                </c:pt>
                <c:pt idx="35">
                  <c:v>FY25</c:v>
                </c:pt>
                <c:pt idx="36">
                  <c:v>FY26</c:v>
                </c:pt>
                <c:pt idx="37">
                  <c:v>FY27</c:v>
                </c:pt>
              </c:strCache>
            </c:strRef>
          </c:cat>
          <c:val>
            <c:numRef>
              <c:f>Sheet1!$I$2:$I$39</c:f>
              <c:numCache>
                <c:formatCode>General</c:formatCode>
                <c:ptCount val="38"/>
                <c:pt idx="32">
                  <c:v>13869</c:v>
                </c:pt>
                <c:pt idx="33">
                  <c:v>13573.1</c:v>
                </c:pt>
                <c:pt idx="34">
                  <c:v>13725.8</c:v>
                </c:pt>
                <c:pt idx="35">
                  <c:v>13972.5</c:v>
                </c:pt>
                <c:pt idx="36">
                  <c:v>13637.6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C9F7-4A44-9D1C-FDB706F7B04D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TLF Adopted May 2021</c:v>
                </c:pt>
              </c:strCache>
            </c:strRef>
          </c:tx>
          <c:spPr>
            <a:ln w="28575" cap="rnd">
              <a:solidFill>
                <a:schemeClr val="bg2">
                  <a:lumMod val="5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Sheet1!$A$2:$A$39</c:f>
              <c:strCache>
                <c:ptCount val="38"/>
                <c:pt idx="0">
                  <c:v>FY90</c:v>
                </c:pt>
                <c:pt idx="1">
                  <c:v>FY91</c:v>
                </c:pt>
                <c:pt idx="2">
                  <c:v>FY92</c:v>
                </c:pt>
                <c:pt idx="3">
                  <c:v>FY93</c:v>
                </c:pt>
                <c:pt idx="4">
                  <c:v>FY94</c:v>
                </c:pt>
                <c:pt idx="5">
                  <c:v>FY95</c:v>
                </c:pt>
                <c:pt idx="6">
                  <c:v>FY96</c:v>
                </c:pt>
                <c:pt idx="7">
                  <c:v>FY97</c:v>
                </c:pt>
                <c:pt idx="8">
                  <c:v>FY98</c:v>
                </c:pt>
                <c:pt idx="9">
                  <c:v>FY99</c:v>
                </c:pt>
                <c:pt idx="10">
                  <c:v>FY00</c:v>
                </c:pt>
                <c:pt idx="11">
                  <c:v>FY01</c:v>
                </c:pt>
                <c:pt idx="12">
                  <c:v>FY02</c:v>
                </c:pt>
                <c:pt idx="13">
                  <c:v>FY03</c:v>
                </c:pt>
                <c:pt idx="14">
                  <c:v>FY04</c:v>
                </c:pt>
                <c:pt idx="15">
                  <c:v>FY05</c:v>
                </c:pt>
                <c:pt idx="16">
                  <c:v>FY06</c:v>
                </c:pt>
                <c:pt idx="17">
                  <c:v>FY07</c:v>
                </c:pt>
                <c:pt idx="18">
                  <c:v>FY08</c:v>
                </c:pt>
                <c:pt idx="19">
                  <c:v>FY09</c:v>
                </c:pt>
                <c:pt idx="20">
                  <c:v>FY10</c:v>
                </c:pt>
                <c:pt idx="21">
                  <c:v>FY11</c:v>
                </c:pt>
                <c:pt idx="22">
                  <c:v>FY12</c:v>
                </c:pt>
                <c:pt idx="23">
                  <c:v>FY13</c:v>
                </c:pt>
                <c:pt idx="24">
                  <c:v>FY14</c:v>
                </c:pt>
                <c:pt idx="25">
                  <c:v>FY15</c:v>
                </c:pt>
                <c:pt idx="26">
                  <c:v>FY16</c:v>
                </c:pt>
                <c:pt idx="27">
                  <c:v>FY17</c:v>
                </c:pt>
                <c:pt idx="28">
                  <c:v>FY18</c:v>
                </c:pt>
                <c:pt idx="29">
                  <c:v>FY19</c:v>
                </c:pt>
                <c:pt idx="30">
                  <c:v>FY20</c:v>
                </c:pt>
                <c:pt idx="31">
                  <c:v>FY21</c:v>
                </c:pt>
                <c:pt idx="32">
                  <c:v>FY22</c:v>
                </c:pt>
                <c:pt idx="33">
                  <c:v>FY23</c:v>
                </c:pt>
                <c:pt idx="34">
                  <c:v>FY24</c:v>
                </c:pt>
                <c:pt idx="35">
                  <c:v>FY25</c:v>
                </c:pt>
                <c:pt idx="36">
                  <c:v>FY26</c:v>
                </c:pt>
                <c:pt idx="37">
                  <c:v>FY27</c:v>
                </c:pt>
              </c:strCache>
            </c:strRef>
          </c:cat>
          <c:val>
            <c:numRef>
              <c:f>Sheet1!$H$2:$H$39</c:f>
              <c:numCache>
                <c:formatCode>General</c:formatCode>
                <c:ptCount val="38"/>
                <c:pt idx="31">
                  <c:v>12264.2</c:v>
                </c:pt>
                <c:pt idx="32">
                  <c:v>12296.3</c:v>
                </c:pt>
                <c:pt idx="33">
                  <c:v>12610.1</c:v>
                </c:pt>
                <c:pt idx="34">
                  <c:v>12831.9</c:v>
                </c:pt>
                <c:pt idx="35">
                  <c:v>13024.9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C9F7-4A44-9D1C-FDB706F7B04D}"/>
            </c:ext>
          </c:extLst>
        </c:ser>
        <c:ser>
          <c:idx val="7"/>
          <c:order val="7"/>
          <c:tx>
            <c:strRef>
              <c:f>Sheet1!$J$1</c:f>
              <c:strCache>
                <c:ptCount val="1"/>
                <c:pt idx="0">
                  <c:v>TLF_May22</c:v>
                </c:pt>
              </c:strCache>
            </c:strRef>
          </c:tx>
          <c:spPr>
            <a:ln w="28575" cap="rnd">
              <a:solidFill>
                <a:schemeClr val="bg1">
                  <a:lumMod val="65000"/>
                  <a:lumOff val="35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Sheet1!$A$2:$A$39</c:f>
              <c:strCache>
                <c:ptCount val="38"/>
                <c:pt idx="0">
                  <c:v>FY90</c:v>
                </c:pt>
                <c:pt idx="1">
                  <c:v>FY91</c:v>
                </c:pt>
                <c:pt idx="2">
                  <c:v>FY92</c:v>
                </c:pt>
                <c:pt idx="3">
                  <c:v>FY93</c:v>
                </c:pt>
                <c:pt idx="4">
                  <c:v>FY94</c:v>
                </c:pt>
                <c:pt idx="5">
                  <c:v>FY95</c:v>
                </c:pt>
                <c:pt idx="6">
                  <c:v>FY96</c:v>
                </c:pt>
                <c:pt idx="7">
                  <c:v>FY97</c:v>
                </c:pt>
                <c:pt idx="8">
                  <c:v>FY98</c:v>
                </c:pt>
                <c:pt idx="9">
                  <c:v>FY99</c:v>
                </c:pt>
                <c:pt idx="10">
                  <c:v>FY00</c:v>
                </c:pt>
                <c:pt idx="11">
                  <c:v>FY01</c:v>
                </c:pt>
                <c:pt idx="12">
                  <c:v>FY02</c:v>
                </c:pt>
                <c:pt idx="13">
                  <c:v>FY03</c:v>
                </c:pt>
                <c:pt idx="14">
                  <c:v>FY04</c:v>
                </c:pt>
                <c:pt idx="15">
                  <c:v>FY05</c:v>
                </c:pt>
                <c:pt idx="16">
                  <c:v>FY06</c:v>
                </c:pt>
                <c:pt idx="17">
                  <c:v>FY07</c:v>
                </c:pt>
                <c:pt idx="18">
                  <c:v>FY08</c:v>
                </c:pt>
                <c:pt idx="19">
                  <c:v>FY09</c:v>
                </c:pt>
                <c:pt idx="20">
                  <c:v>FY10</c:v>
                </c:pt>
                <c:pt idx="21">
                  <c:v>FY11</c:v>
                </c:pt>
                <c:pt idx="22">
                  <c:v>FY12</c:v>
                </c:pt>
                <c:pt idx="23">
                  <c:v>FY13</c:v>
                </c:pt>
                <c:pt idx="24">
                  <c:v>FY14</c:v>
                </c:pt>
                <c:pt idx="25">
                  <c:v>FY15</c:v>
                </c:pt>
                <c:pt idx="26">
                  <c:v>FY16</c:v>
                </c:pt>
                <c:pt idx="27">
                  <c:v>FY17</c:v>
                </c:pt>
                <c:pt idx="28">
                  <c:v>FY18</c:v>
                </c:pt>
                <c:pt idx="29">
                  <c:v>FY19</c:v>
                </c:pt>
                <c:pt idx="30">
                  <c:v>FY20</c:v>
                </c:pt>
                <c:pt idx="31">
                  <c:v>FY21</c:v>
                </c:pt>
                <c:pt idx="32">
                  <c:v>FY22</c:v>
                </c:pt>
                <c:pt idx="33">
                  <c:v>FY23</c:v>
                </c:pt>
                <c:pt idx="34">
                  <c:v>FY24</c:v>
                </c:pt>
                <c:pt idx="35">
                  <c:v>FY25</c:v>
                </c:pt>
                <c:pt idx="36">
                  <c:v>FY26</c:v>
                </c:pt>
                <c:pt idx="37">
                  <c:v>FY27</c:v>
                </c:pt>
              </c:strCache>
            </c:strRef>
          </c:cat>
          <c:val>
            <c:numRef>
              <c:f>Sheet1!$J$2:$J$39</c:f>
              <c:numCache>
                <c:formatCode>General</c:formatCode>
                <c:ptCount val="38"/>
                <c:pt idx="32">
                  <c:v>14407</c:v>
                </c:pt>
                <c:pt idx="33">
                  <c:v>13837.2</c:v>
                </c:pt>
                <c:pt idx="34">
                  <c:v>13673.3</c:v>
                </c:pt>
                <c:pt idx="35">
                  <c:v>14003.1</c:v>
                </c:pt>
                <c:pt idx="36">
                  <c:v>13084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C9F7-4A44-9D1C-FDB706F7B04D}"/>
            </c:ext>
          </c:extLst>
        </c:ser>
        <c:ser>
          <c:idx val="8"/>
          <c:order val="8"/>
          <c:tx>
            <c:strRef>
              <c:f>Sheet1!$K$1</c:f>
              <c:strCache>
                <c:ptCount val="1"/>
                <c:pt idx="0">
                  <c:v>tlf22</c:v>
                </c:pt>
              </c:strCache>
            </c:strRef>
          </c:tx>
          <c:spPr>
            <a:ln w="28575" cap="rnd">
              <a:solidFill>
                <a:schemeClr val="accent3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dPt>
            <c:idx val="31"/>
            <c:marker>
              <c:symbol val="none"/>
            </c:marker>
            <c:bubble3D val="0"/>
            <c:spPr>
              <a:ln w="28575" cap="rnd">
                <a:solidFill>
                  <a:schemeClr val="tx1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C-C9F7-4A44-9D1C-FDB706F7B04D}"/>
              </c:ext>
            </c:extLst>
          </c:dPt>
          <c:dPt>
            <c:idx val="32"/>
            <c:marker>
              <c:symbol val="none"/>
            </c:marker>
            <c:bubble3D val="0"/>
            <c:spPr>
              <a:ln w="28575" cap="rnd">
                <a:solidFill>
                  <a:srgbClr val="00206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B-C9F7-4A44-9D1C-FDB706F7B04D}"/>
              </c:ext>
            </c:extLst>
          </c:dPt>
          <c:cat>
            <c:strRef>
              <c:f>Sheet1!$A$2:$A$39</c:f>
              <c:strCache>
                <c:ptCount val="38"/>
                <c:pt idx="0">
                  <c:v>FY90</c:v>
                </c:pt>
                <c:pt idx="1">
                  <c:v>FY91</c:v>
                </c:pt>
                <c:pt idx="2">
                  <c:v>FY92</c:v>
                </c:pt>
                <c:pt idx="3">
                  <c:v>FY93</c:v>
                </c:pt>
                <c:pt idx="4">
                  <c:v>FY94</c:v>
                </c:pt>
                <c:pt idx="5">
                  <c:v>FY95</c:v>
                </c:pt>
                <c:pt idx="6">
                  <c:v>FY96</c:v>
                </c:pt>
                <c:pt idx="7">
                  <c:v>FY97</c:v>
                </c:pt>
                <c:pt idx="8">
                  <c:v>FY98</c:v>
                </c:pt>
                <c:pt idx="9">
                  <c:v>FY99</c:v>
                </c:pt>
                <c:pt idx="10">
                  <c:v>FY00</c:v>
                </c:pt>
                <c:pt idx="11">
                  <c:v>FY01</c:v>
                </c:pt>
                <c:pt idx="12">
                  <c:v>FY02</c:v>
                </c:pt>
                <c:pt idx="13">
                  <c:v>FY03</c:v>
                </c:pt>
                <c:pt idx="14">
                  <c:v>FY04</c:v>
                </c:pt>
                <c:pt idx="15">
                  <c:v>FY05</c:v>
                </c:pt>
                <c:pt idx="16">
                  <c:v>FY06</c:v>
                </c:pt>
                <c:pt idx="17">
                  <c:v>FY07</c:v>
                </c:pt>
                <c:pt idx="18">
                  <c:v>FY08</c:v>
                </c:pt>
                <c:pt idx="19">
                  <c:v>FY09</c:v>
                </c:pt>
                <c:pt idx="20">
                  <c:v>FY10</c:v>
                </c:pt>
                <c:pt idx="21">
                  <c:v>FY11</c:v>
                </c:pt>
                <c:pt idx="22">
                  <c:v>FY12</c:v>
                </c:pt>
                <c:pt idx="23">
                  <c:v>FY13</c:v>
                </c:pt>
                <c:pt idx="24">
                  <c:v>FY14</c:v>
                </c:pt>
                <c:pt idx="25">
                  <c:v>FY15</c:v>
                </c:pt>
                <c:pt idx="26">
                  <c:v>FY16</c:v>
                </c:pt>
                <c:pt idx="27">
                  <c:v>FY17</c:v>
                </c:pt>
                <c:pt idx="28">
                  <c:v>FY18</c:v>
                </c:pt>
                <c:pt idx="29">
                  <c:v>FY19</c:v>
                </c:pt>
                <c:pt idx="30">
                  <c:v>FY20</c:v>
                </c:pt>
                <c:pt idx="31">
                  <c:v>FY21</c:v>
                </c:pt>
                <c:pt idx="32">
                  <c:v>FY22</c:v>
                </c:pt>
                <c:pt idx="33">
                  <c:v>FY23</c:v>
                </c:pt>
                <c:pt idx="34">
                  <c:v>FY24</c:v>
                </c:pt>
                <c:pt idx="35">
                  <c:v>FY25</c:v>
                </c:pt>
                <c:pt idx="36">
                  <c:v>FY26</c:v>
                </c:pt>
                <c:pt idx="37">
                  <c:v>FY27</c:v>
                </c:pt>
              </c:strCache>
            </c:strRef>
          </c:cat>
          <c:val>
            <c:numRef>
              <c:f>Sheet1!$K$2:$K$39</c:f>
              <c:numCache>
                <c:formatCode>General</c:formatCode>
                <c:ptCount val="38"/>
                <c:pt idx="30">
                  <c:v>12218.347027700001</c:v>
                </c:pt>
                <c:pt idx="31">
                  <c:v>13232.572187</c:v>
                </c:pt>
                <c:pt idx="32">
                  <c:v>15602.4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C9F7-4A44-9D1C-FDB706F7B04D}"/>
            </c:ext>
          </c:extLst>
        </c:ser>
        <c:ser>
          <c:idx val="9"/>
          <c:order val="9"/>
          <c:tx>
            <c:strRef>
              <c:f>Sheet1!$L$1</c:f>
              <c:strCache>
                <c:ptCount val="1"/>
                <c:pt idx="0">
                  <c:v>TLF_Dec22</c:v>
                </c:pt>
              </c:strCache>
            </c:strRef>
          </c:tx>
          <c:spPr>
            <a:ln w="28575" cap="rnd">
              <a:solidFill>
                <a:schemeClr val="accent2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Sheet1!$A$2:$A$39</c:f>
              <c:strCache>
                <c:ptCount val="38"/>
                <c:pt idx="0">
                  <c:v>FY90</c:v>
                </c:pt>
                <c:pt idx="1">
                  <c:v>FY91</c:v>
                </c:pt>
                <c:pt idx="2">
                  <c:v>FY92</c:v>
                </c:pt>
                <c:pt idx="3">
                  <c:v>FY93</c:v>
                </c:pt>
                <c:pt idx="4">
                  <c:v>FY94</c:v>
                </c:pt>
                <c:pt idx="5">
                  <c:v>FY95</c:v>
                </c:pt>
                <c:pt idx="6">
                  <c:v>FY96</c:v>
                </c:pt>
                <c:pt idx="7">
                  <c:v>FY97</c:v>
                </c:pt>
                <c:pt idx="8">
                  <c:v>FY98</c:v>
                </c:pt>
                <c:pt idx="9">
                  <c:v>FY99</c:v>
                </c:pt>
                <c:pt idx="10">
                  <c:v>FY00</c:v>
                </c:pt>
                <c:pt idx="11">
                  <c:v>FY01</c:v>
                </c:pt>
                <c:pt idx="12">
                  <c:v>FY02</c:v>
                </c:pt>
                <c:pt idx="13">
                  <c:v>FY03</c:v>
                </c:pt>
                <c:pt idx="14">
                  <c:v>FY04</c:v>
                </c:pt>
                <c:pt idx="15">
                  <c:v>FY05</c:v>
                </c:pt>
                <c:pt idx="16">
                  <c:v>FY06</c:v>
                </c:pt>
                <c:pt idx="17">
                  <c:v>FY07</c:v>
                </c:pt>
                <c:pt idx="18">
                  <c:v>FY08</c:v>
                </c:pt>
                <c:pt idx="19">
                  <c:v>FY09</c:v>
                </c:pt>
                <c:pt idx="20">
                  <c:v>FY10</c:v>
                </c:pt>
                <c:pt idx="21">
                  <c:v>FY11</c:v>
                </c:pt>
                <c:pt idx="22">
                  <c:v>FY12</c:v>
                </c:pt>
                <c:pt idx="23">
                  <c:v>FY13</c:v>
                </c:pt>
                <c:pt idx="24">
                  <c:v>FY14</c:v>
                </c:pt>
                <c:pt idx="25">
                  <c:v>FY15</c:v>
                </c:pt>
                <c:pt idx="26">
                  <c:v>FY16</c:v>
                </c:pt>
                <c:pt idx="27">
                  <c:v>FY17</c:v>
                </c:pt>
                <c:pt idx="28">
                  <c:v>FY18</c:v>
                </c:pt>
                <c:pt idx="29">
                  <c:v>FY19</c:v>
                </c:pt>
                <c:pt idx="30">
                  <c:v>FY20</c:v>
                </c:pt>
                <c:pt idx="31">
                  <c:v>FY21</c:v>
                </c:pt>
                <c:pt idx="32">
                  <c:v>FY22</c:v>
                </c:pt>
                <c:pt idx="33">
                  <c:v>FY23</c:v>
                </c:pt>
                <c:pt idx="34">
                  <c:v>FY24</c:v>
                </c:pt>
                <c:pt idx="35">
                  <c:v>FY25</c:v>
                </c:pt>
                <c:pt idx="36">
                  <c:v>FY26</c:v>
                </c:pt>
                <c:pt idx="37">
                  <c:v>FY27</c:v>
                </c:pt>
              </c:strCache>
            </c:strRef>
          </c:cat>
          <c:val>
            <c:numRef>
              <c:f>Sheet1!$L$2:$L$39</c:f>
              <c:numCache>
                <c:formatCode>General</c:formatCode>
                <c:ptCount val="38"/>
                <c:pt idx="33">
                  <c:v>15208.5</c:v>
                </c:pt>
                <c:pt idx="34">
                  <c:v>14461.1</c:v>
                </c:pt>
                <c:pt idx="35">
                  <c:v>14545.4</c:v>
                </c:pt>
                <c:pt idx="36">
                  <c:v>14108.6</c:v>
                </c:pt>
                <c:pt idx="37">
                  <c:v>14368.1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C9F7-4A44-9D1C-FDB706F7B04D}"/>
            </c:ext>
          </c:extLst>
        </c:ser>
        <c:ser>
          <c:idx val="10"/>
          <c:order val="10"/>
          <c:tx>
            <c:strRef>
              <c:f>Sheet1!$M$1</c:f>
              <c:strCache>
                <c:ptCount val="1"/>
                <c:pt idx="0">
                  <c:v>TLF_May23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strRef>
              <c:f>Sheet1!$A$2:$A$39</c:f>
              <c:strCache>
                <c:ptCount val="38"/>
                <c:pt idx="0">
                  <c:v>FY90</c:v>
                </c:pt>
                <c:pt idx="1">
                  <c:v>FY91</c:v>
                </c:pt>
                <c:pt idx="2">
                  <c:v>FY92</c:v>
                </c:pt>
                <c:pt idx="3">
                  <c:v>FY93</c:v>
                </c:pt>
                <c:pt idx="4">
                  <c:v>FY94</c:v>
                </c:pt>
                <c:pt idx="5">
                  <c:v>FY95</c:v>
                </c:pt>
                <c:pt idx="6">
                  <c:v>FY96</c:v>
                </c:pt>
                <c:pt idx="7">
                  <c:v>FY97</c:v>
                </c:pt>
                <c:pt idx="8">
                  <c:v>FY98</c:v>
                </c:pt>
                <c:pt idx="9">
                  <c:v>FY99</c:v>
                </c:pt>
                <c:pt idx="10">
                  <c:v>FY00</c:v>
                </c:pt>
                <c:pt idx="11">
                  <c:v>FY01</c:v>
                </c:pt>
                <c:pt idx="12">
                  <c:v>FY02</c:v>
                </c:pt>
                <c:pt idx="13">
                  <c:v>FY03</c:v>
                </c:pt>
                <c:pt idx="14">
                  <c:v>FY04</c:v>
                </c:pt>
                <c:pt idx="15">
                  <c:v>FY05</c:v>
                </c:pt>
                <c:pt idx="16">
                  <c:v>FY06</c:v>
                </c:pt>
                <c:pt idx="17">
                  <c:v>FY07</c:v>
                </c:pt>
                <c:pt idx="18">
                  <c:v>FY08</c:v>
                </c:pt>
                <c:pt idx="19">
                  <c:v>FY09</c:v>
                </c:pt>
                <c:pt idx="20">
                  <c:v>FY10</c:v>
                </c:pt>
                <c:pt idx="21">
                  <c:v>FY11</c:v>
                </c:pt>
                <c:pt idx="22">
                  <c:v>FY12</c:v>
                </c:pt>
                <c:pt idx="23">
                  <c:v>FY13</c:v>
                </c:pt>
                <c:pt idx="24">
                  <c:v>FY14</c:v>
                </c:pt>
                <c:pt idx="25">
                  <c:v>FY15</c:v>
                </c:pt>
                <c:pt idx="26">
                  <c:v>FY16</c:v>
                </c:pt>
                <c:pt idx="27">
                  <c:v>FY17</c:v>
                </c:pt>
                <c:pt idx="28">
                  <c:v>FY18</c:v>
                </c:pt>
                <c:pt idx="29">
                  <c:v>FY19</c:v>
                </c:pt>
                <c:pt idx="30">
                  <c:v>FY20</c:v>
                </c:pt>
                <c:pt idx="31">
                  <c:v>FY21</c:v>
                </c:pt>
                <c:pt idx="32">
                  <c:v>FY22</c:v>
                </c:pt>
                <c:pt idx="33">
                  <c:v>FY23</c:v>
                </c:pt>
                <c:pt idx="34">
                  <c:v>FY24</c:v>
                </c:pt>
                <c:pt idx="35">
                  <c:v>FY25</c:v>
                </c:pt>
                <c:pt idx="36">
                  <c:v>FY26</c:v>
                </c:pt>
                <c:pt idx="37">
                  <c:v>FY27</c:v>
                </c:pt>
              </c:strCache>
            </c:strRef>
          </c:cat>
          <c:val>
            <c:numRef>
              <c:f>Sheet1!$M$2:$M$39</c:f>
              <c:numCache>
                <c:formatCode>General</c:formatCode>
                <c:ptCount val="38"/>
                <c:pt idx="33">
                  <c:v>16035</c:v>
                </c:pt>
                <c:pt idx="34">
                  <c:v>15277.4</c:v>
                </c:pt>
                <c:pt idx="35">
                  <c:v>15102.9</c:v>
                </c:pt>
                <c:pt idx="36">
                  <c:v>14665.6</c:v>
                </c:pt>
                <c:pt idx="37">
                  <c:v>14935.5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A-C9F7-4A44-9D1C-FDB706F7B0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962039680"/>
        <c:axId val="1060189248"/>
      </c:lineChart>
      <c:catAx>
        <c:axId val="9620396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60189248"/>
        <c:crosses val="autoZero"/>
        <c:auto val="1"/>
        <c:lblAlgn val="ctr"/>
        <c:lblOffset val="100"/>
        <c:noMultiLvlLbl val="0"/>
      </c:catAx>
      <c:valAx>
        <c:axId val="10601892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620396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2887764029496311E-2"/>
          <c:y val="2.7777777777777776E-2"/>
          <c:w val="0.90016935383077112"/>
          <c:h val="0.8644287361807047"/>
        </c:manualLayout>
      </c:layout>
      <c:lineChart>
        <c:grouping val="standard"/>
        <c:varyColors val="0"/>
        <c:ser>
          <c:idx val="0"/>
          <c:order val="0"/>
          <c:tx>
            <c:strRef>
              <c:f>payrolls_i_idx!$F$1</c:f>
              <c:strCache>
                <c:ptCount val="1"/>
                <c:pt idx="0">
                  <c:v>Manufacturing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payrolls_i_idx!$A$2:$A$46</c:f>
              <c:numCache>
                <c:formatCode>[$-409]mmm\-yy;@</c:formatCode>
                <c:ptCount val="45"/>
                <c:pt idx="0">
                  <c:v>43831</c:v>
                </c:pt>
                <c:pt idx="1">
                  <c:v>43862</c:v>
                </c:pt>
                <c:pt idx="2">
                  <c:v>43891</c:v>
                </c:pt>
                <c:pt idx="3">
                  <c:v>43922</c:v>
                </c:pt>
                <c:pt idx="4">
                  <c:v>43952</c:v>
                </c:pt>
                <c:pt idx="5">
                  <c:v>43983</c:v>
                </c:pt>
                <c:pt idx="6">
                  <c:v>44013</c:v>
                </c:pt>
                <c:pt idx="7">
                  <c:v>44044</c:v>
                </c:pt>
                <c:pt idx="8">
                  <c:v>44075</c:v>
                </c:pt>
                <c:pt idx="9">
                  <c:v>44105</c:v>
                </c:pt>
                <c:pt idx="10">
                  <c:v>44136</c:v>
                </c:pt>
                <c:pt idx="11">
                  <c:v>44166</c:v>
                </c:pt>
                <c:pt idx="12">
                  <c:v>44197</c:v>
                </c:pt>
                <c:pt idx="13">
                  <c:v>44228</c:v>
                </c:pt>
                <c:pt idx="14">
                  <c:v>44256</c:v>
                </c:pt>
                <c:pt idx="15">
                  <c:v>44287</c:v>
                </c:pt>
                <c:pt idx="16">
                  <c:v>44317</c:v>
                </c:pt>
                <c:pt idx="17">
                  <c:v>44348</c:v>
                </c:pt>
                <c:pt idx="18">
                  <c:v>44378</c:v>
                </c:pt>
                <c:pt idx="19">
                  <c:v>44409</c:v>
                </c:pt>
                <c:pt idx="20">
                  <c:v>44440</c:v>
                </c:pt>
                <c:pt idx="21">
                  <c:v>44470</c:v>
                </c:pt>
                <c:pt idx="22">
                  <c:v>44501</c:v>
                </c:pt>
                <c:pt idx="23">
                  <c:v>44531</c:v>
                </c:pt>
                <c:pt idx="24">
                  <c:v>44562</c:v>
                </c:pt>
                <c:pt idx="25">
                  <c:v>44593</c:v>
                </c:pt>
                <c:pt idx="26">
                  <c:v>44621</c:v>
                </c:pt>
                <c:pt idx="27">
                  <c:v>44652</c:v>
                </c:pt>
                <c:pt idx="28">
                  <c:v>44682</c:v>
                </c:pt>
                <c:pt idx="29">
                  <c:v>44713</c:v>
                </c:pt>
                <c:pt idx="30">
                  <c:v>44743</c:v>
                </c:pt>
                <c:pt idx="31">
                  <c:v>44774</c:v>
                </c:pt>
                <c:pt idx="32">
                  <c:v>44805</c:v>
                </c:pt>
                <c:pt idx="33">
                  <c:v>44835</c:v>
                </c:pt>
                <c:pt idx="34">
                  <c:v>44866</c:v>
                </c:pt>
                <c:pt idx="35">
                  <c:v>44896</c:v>
                </c:pt>
                <c:pt idx="36">
                  <c:v>44927</c:v>
                </c:pt>
                <c:pt idx="37">
                  <c:v>44958</c:v>
                </c:pt>
                <c:pt idx="38">
                  <c:v>44986</c:v>
                </c:pt>
                <c:pt idx="39">
                  <c:v>45017</c:v>
                </c:pt>
                <c:pt idx="40">
                  <c:v>45047</c:v>
                </c:pt>
                <c:pt idx="41">
                  <c:v>45078</c:v>
                </c:pt>
                <c:pt idx="42">
                  <c:v>45108</c:v>
                </c:pt>
                <c:pt idx="43">
                  <c:v>45139</c:v>
                </c:pt>
                <c:pt idx="44">
                  <c:v>45170</c:v>
                </c:pt>
              </c:numCache>
            </c:numRef>
          </c:cat>
          <c:val>
            <c:numRef>
              <c:f>payrolls_i_idx!$F$2:$F$46</c:f>
              <c:numCache>
                <c:formatCode>0.0</c:formatCode>
                <c:ptCount val="45"/>
                <c:pt idx="0">
                  <c:v>99.566159999999996</c:v>
                </c:pt>
                <c:pt idx="1">
                  <c:v>100</c:v>
                </c:pt>
                <c:pt idx="2">
                  <c:v>99.85539</c:v>
                </c:pt>
                <c:pt idx="3">
                  <c:v>94.938540000000003</c:v>
                </c:pt>
                <c:pt idx="4">
                  <c:v>94.143169999999998</c:v>
                </c:pt>
                <c:pt idx="5">
                  <c:v>93.781630000000007</c:v>
                </c:pt>
                <c:pt idx="6">
                  <c:v>93.275490000000005</c:v>
                </c:pt>
                <c:pt idx="7">
                  <c:v>93.130870000000002</c:v>
                </c:pt>
                <c:pt idx="8">
                  <c:v>93.203180000000003</c:v>
                </c:pt>
                <c:pt idx="9">
                  <c:v>93.058570000000003</c:v>
                </c:pt>
                <c:pt idx="10">
                  <c:v>93.058570000000003</c:v>
                </c:pt>
                <c:pt idx="11">
                  <c:v>93.420100000000005</c:v>
                </c:pt>
                <c:pt idx="12">
                  <c:v>93.347790000000003</c:v>
                </c:pt>
                <c:pt idx="13">
                  <c:v>92.76934</c:v>
                </c:pt>
                <c:pt idx="14">
                  <c:v>93.130870000000002</c:v>
                </c:pt>
                <c:pt idx="15">
                  <c:v>93.853939999999994</c:v>
                </c:pt>
                <c:pt idx="16">
                  <c:v>93.637020000000007</c:v>
                </c:pt>
                <c:pt idx="17">
                  <c:v>93.564710000000005</c:v>
                </c:pt>
                <c:pt idx="18">
                  <c:v>93.926249999999996</c:v>
                </c:pt>
                <c:pt idx="19">
                  <c:v>93.781630000000007</c:v>
                </c:pt>
                <c:pt idx="20">
                  <c:v>92.76934</c:v>
                </c:pt>
                <c:pt idx="21">
                  <c:v>93.926249999999996</c:v>
                </c:pt>
                <c:pt idx="22">
                  <c:v>94.5047</c:v>
                </c:pt>
                <c:pt idx="23">
                  <c:v>94.866230000000002</c:v>
                </c:pt>
                <c:pt idx="24">
                  <c:v>94.64931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A98-4A60-B145-6A6377068B8B}"/>
            </c:ext>
          </c:extLst>
        </c:ser>
        <c:ser>
          <c:idx val="1"/>
          <c:order val="1"/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payrolls_i_idx!$A$2:$A$46</c:f>
              <c:numCache>
                <c:formatCode>[$-409]mmm\-yy;@</c:formatCode>
                <c:ptCount val="45"/>
                <c:pt idx="0">
                  <c:v>43831</c:v>
                </c:pt>
                <c:pt idx="1">
                  <c:v>43862</c:v>
                </c:pt>
                <c:pt idx="2">
                  <c:v>43891</c:v>
                </c:pt>
                <c:pt idx="3">
                  <c:v>43922</c:v>
                </c:pt>
                <c:pt idx="4">
                  <c:v>43952</c:v>
                </c:pt>
                <c:pt idx="5">
                  <c:v>43983</c:v>
                </c:pt>
                <c:pt idx="6">
                  <c:v>44013</c:v>
                </c:pt>
                <c:pt idx="7">
                  <c:v>44044</c:v>
                </c:pt>
                <c:pt idx="8">
                  <c:v>44075</c:v>
                </c:pt>
                <c:pt idx="9">
                  <c:v>44105</c:v>
                </c:pt>
                <c:pt idx="10">
                  <c:v>44136</c:v>
                </c:pt>
                <c:pt idx="11">
                  <c:v>44166</c:v>
                </c:pt>
                <c:pt idx="12">
                  <c:v>44197</c:v>
                </c:pt>
                <c:pt idx="13">
                  <c:v>44228</c:v>
                </c:pt>
                <c:pt idx="14">
                  <c:v>44256</c:v>
                </c:pt>
                <c:pt idx="15">
                  <c:v>44287</c:v>
                </c:pt>
                <c:pt idx="16">
                  <c:v>44317</c:v>
                </c:pt>
                <c:pt idx="17">
                  <c:v>44348</c:v>
                </c:pt>
                <c:pt idx="18">
                  <c:v>44378</c:v>
                </c:pt>
                <c:pt idx="19">
                  <c:v>44409</c:v>
                </c:pt>
                <c:pt idx="20">
                  <c:v>44440</c:v>
                </c:pt>
                <c:pt idx="21">
                  <c:v>44470</c:v>
                </c:pt>
                <c:pt idx="22">
                  <c:v>44501</c:v>
                </c:pt>
                <c:pt idx="23">
                  <c:v>44531</c:v>
                </c:pt>
                <c:pt idx="24">
                  <c:v>44562</c:v>
                </c:pt>
                <c:pt idx="25">
                  <c:v>44593</c:v>
                </c:pt>
                <c:pt idx="26">
                  <c:v>44621</c:v>
                </c:pt>
                <c:pt idx="27">
                  <c:v>44652</c:v>
                </c:pt>
                <c:pt idx="28">
                  <c:v>44682</c:v>
                </c:pt>
                <c:pt idx="29">
                  <c:v>44713</c:v>
                </c:pt>
                <c:pt idx="30">
                  <c:v>44743</c:v>
                </c:pt>
                <c:pt idx="31">
                  <c:v>44774</c:v>
                </c:pt>
                <c:pt idx="32">
                  <c:v>44805</c:v>
                </c:pt>
                <c:pt idx="33">
                  <c:v>44835</c:v>
                </c:pt>
                <c:pt idx="34">
                  <c:v>44866</c:v>
                </c:pt>
                <c:pt idx="35">
                  <c:v>44896</c:v>
                </c:pt>
                <c:pt idx="36">
                  <c:v>44927</c:v>
                </c:pt>
                <c:pt idx="37">
                  <c:v>44958</c:v>
                </c:pt>
                <c:pt idx="38">
                  <c:v>44986</c:v>
                </c:pt>
                <c:pt idx="39">
                  <c:v>45017</c:v>
                </c:pt>
                <c:pt idx="40">
                  <c:v>45047</c:v>
                </c:pt>
                <c:pt idx="41">
                  <c:v>45078</c:v>
                </c:pt>
                <c:pt idx="42">
                  <c:v>45108</c:v>
                </c:pt>
                <c:pt idx="43">
                  <c:v>45139</c:v>
                </c:pt>
                <c:pt idx="44">
                  <c:v>45170</c:v>
                </c:pt>
              </c:numCache>
            </c:numRef>
          </c:cat>
          <c:val>
            <c:numRef>
              <c:f>payrolls_i_idx!$G$2:$G$46</c:f>
              <c:numCache>
                <c:formatCode>General</c:formatCode>
                <c:ptCount val="45"/>
                <c:pt idx="25" formatCode="0.0">
                  <c:v>95.227770000000007</c:v>
                </c:pt>
                <c:pt idx="26" formatCode="0.0">
                  <c:v>95.878519999999995</c:v>
                </c:pt>
                <c:pt idx="27" formatCode="0.0">
                  <c:v>95.733909999999995</c:v>
                </c:pt>
                <c:pt idx="28" formatCode="0.0">
                  <c:v>96.24006</c:v>
                </c:pt>
                <c:pt idx="29" formatCode="0.0">
                  <c:v>96.312359999999998</c:v>
                </c:pt>
                <c:pt idx="30" formatCode="0.0">
                  <c:v>97.396960000000007</c:v>
                </c:pt>
                <c:pt idx="31" formatCode="0.0">
                  <c:v>97.903109999999998</c:v>
                </c:pt>
                <c:pt idx="32" formatCode="0.0">
                  <c:v>98.12003</c:v>
                </c:pt>
                <c:pt idx="33" formatCode="0.0">
                  <c:v>98.626170000000002</c:v>
                </c:pt>
                <c:pt idx="34" formatCode="0.0">
                  <c:v>98.336950000000002</c:v>
                </c:pt>
                <c:pt idx="35" formatCode="0.0">
                  <c:v>98.409260000000003</c:v>
                </c:pt>
                <c:pt idx="36" formatCode="0.0">
                  <c:v>98.553870000000003</c:v>
                </c:pt>
                <c:pt idx="37" formatCode="0.0">
                  <c:v>98.698480000000004</c:v>
                </c:pt>
                <c:pt idx="38" formatCode="0.0">
                  <c:v>99.060010000000005</c:v>
                </c:pt>
                <c:pt idx="39" formatCode="0.0">
                  <c:v>99.421549999999996</c:v>
                </c:pt>
                <c:pt idx="40" formatCode="0.0">
                  <c:v>99.638469999999998</c:v>
                </c:pt>
                <c:pt idx="41" formatCode="0.0">
                  <c:v>99.783079999999998</c:v>
                </c:pt>
                <c:pt idx="42" formatCode="0.0">
                  <c:v>99.85539</c:v>
                </c:pt>
                <c:pt idx="43" formatCode="0.0">
                  <c:v>100.07231</c:v>
                </c:pt>
                <c:pt idx="44" formatCode="0.0">
                  <c:v>100.50615000000001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A98-4A60-B145-6A6377068B8B}"/>
            </c:ext>
          </c:extLst>
        </c:ser>
        <c:ser>
          <c:idx val="2"/>
          <c:order val="2"/>
          <c:tx>
            <c:strRef>
              <c:f>payrolls_i_idx!$H$1</c:f>
              <c:strCache>
                <c:ptCount val="1"/>
                <c:pt idx="0">
                  <c:v>Construction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payrolls_i_idx!$A$2:$A$46</c:f>
              <c:numCache>
                <c:formatCode>[$-409]mmm\-yy;@</c:formatCode>
                <c:ptCount val="45"/>
                <c:pt idx="0">
                  <c:v>43831</c:v>
                </c:pt>
                <c:pt idx="1">
                  <c:v>43862</c:v>
                </c:pt>
                <c:pt idx="2">
                  <c:v>43891</c:v>
                </c:pt>
                <c:pt idx="3">
                  <c:v>43922</c:v>
                </c:pt>
                <c:pt idx="4">
                  <c:v>43952</c:v>
                </c:pt>
                <c:pt idx="5">
                  <c:v>43983</c:v>
                </c:pt>
                <c:pt idx="6">
                  <c:v>44013</c:v>
                </c:pt>
                <c:pt idx="7">
                  <c:v>44044</c:v>
                </c:pt>
                <c:pt idx="8">
                  <c:v>44075</c:v>
                </c:pt>
                <c:pt idx="9">
                  <c:v>44105</c:v>
                </c:pt>
                <c:pt idx="10">
                  <c:v>44136</c:v>
                </c:pt>
                <c:pt idx="11">
                  <c:v>44166</c:v>
                </c:pt>
                <c:pt idx="12">
                  <c:v>44197</c:v>
                </c:pt>
                <c:pt idx="13">
                  <c:v>44228</c:v>
                </c:pt>
                <c:pt idx="14">
                  <c:v>44256</c:v>
                </c:pt>
                <c:pt idx="15">
                  <c:v>44287</c:v>
                </c:pt>
                <c:pt idx="16">
                  <c:v>44317</c:v>
                </c:pt>
                <c:pt idx="17">
                  <c:v>44348</c:v>
                </c:pt>
                <c:pt idx="18">
                  <c:v>44378</c:v>
                </c:pt>
                <c:pt idx="19">
                  <c:v>44409</c:v>
                </c:pt>
                <c:pt idx="20">
                  <c:v>44440</c:v>
                </c:pt>
                <c:pt idx="21">
                  <c:v>44470</c:v>
                </c:pt>
                <c:pt idx="22">
                  <c:v>44501</c:v>
                </c:pt>
                <c:pt idx="23">
                  <c:v>44531</c:v>
                </c:pt>
                <c:pt idx="24">
                  <c:v>44562</c:v>
                </c:pt>
                <c:pt idx="25">
                  <c:v>44593</c:v>
                </c:pt>
                <c:pt idx="26">
                  <c:v>44621</c:v>
                </c:pt>
                <c:pt idx="27">
                  <c:v>44652</c:v>
                </c:pt>
                <c:pt idx="28">
                  <c:v>44682</c:v>
                </c:pt>
                <c:pt idx="29">
                  <c:v>44713</c:v>
                </c:pt>
                <c:pt idx="30">
                  <c:v>44743</c:v>
                </c:pt>
                <c:pt idx="31">
                  <c:v>44774</c:v>
                </c:pt>
                <c:pt idx="32">
                  <c:v>44805</c:v>
                </c:pt>
                <c:pt idx="33">
                  <c:v>44835</c:v>
                </c:pt>
                <c:pt idx="34">
                  <c:v>44866</c:v>
                </c:pt>
                <c:pt idx="35">
                  <c:v>44896</c:v>
                </c:pt>
                <c:pt idx="36">
                  <c:v>44927</c:v>
                </c:pt>
                <c:pt idx="37">
                  <c:v>44958</c:v>
                </c:pt>
                <c:pt idx="38">
                  <c:v>44986</c:v>
                </c:pt>
                <c:pt idx="39">
                  <c:v>45017</c:v>
                </c:pt>
                <c:pt idx="40">
                  <c:v>45047</c:v>
                </c:pt>
                <c:pt idx="41">
                  <c:v>45078</c:v>
                </c:pt>
                <c:pt idx="42">
                  <c:v>45108</c:v>
                </c:pt>
                <c:pt idx="43">
                  <c:v>45139</c:v>
                </c:pt>
                <c:pt idx="44">
                  <c:v>45170</c:v>
                </c:pt>
              </c:numCache>
            </c:numRef>
          </c:cat>
          <c:val>
            <c:numRef>
              <c:f>payrolls_i_idx!$H$2:$H$46</c:f>
              <c:numCache>
                <c:formatCode>0.0</c:formatCode>
                <c:ptCount val="45"/>
                <c:pt idx="0">
                  <c:v>99.416910000000001</c:v>
                </c:pt>
                <c:pt idx="1">
                  <c:v>100</c:v>
                </c:pt>
                <c:pt idx="2">
                  <c:v>97.594750000000005</c:v>
                </c:pt>
                <c:pt idx="3">
                  <c:v>82.725949999999997</c:v>
                </c:pt>
                <c:pt idx="4">
                  <c:v>83.236149999999995</c:v>
                </c:pt>
                <c:pt idx="5">
                  <c:v>84.256559999999993</c:v>
                </c:pt>
                <c:pt idx="6">
                  <c:v>84.329449999999994</c:v>
                </c:pt>
                <c:pt idx="7">
                  <c:v>85.349850000000004</c:v>
                </c:pt>
                <c:pt idx="8">
                  <c:v>86.443150000000003</c:v>
                </c:pt>
                <c:pt idx="9">
                  <c:v>87.244900000000001</c:v>
                </c:pt>
                <c:pt idx="10">
                  <c:v>88.848399999999998</c:v>
                </c:pt>
                <c:pt idx="11">
                  <c:v>89.650149999999996</c:v>
                </c:pt>
                <c:pt idx="12">
                  <c:v>90.451899999999995</c:v>
                </c:pt>
                <c:pt idx="13">
                  <c:v>91.545190000000005</c:v>
                </c:pt>
                <c:pt idx="14">
                  <c:v>93.075800000000001</c:v>
                </c:pt>
                <c:pt idx="15">
                  <c:v>94.752189999999999</c:v>
                </c:pt>
                <c:pt idx="16">
                  <c:v>95.335279999999997</c:v>
                </c:pt>
                <c:pt idx="17">
                  <c:v>95.408159999999995</c:v>
                </c:pt>
                <c:pt idx="18">
                  <c:v>95.772589999999994</c:v>
                </c:pt>
                <c:pt idx="19">
                  <c:v>95.699709999999996</c:v>
                </c:pt>
                <c:pt idx="20">
                  <c:v>94.752189999999999</c:v>
                </c:pt>
                <c:pt idx="21">
                  <c:v>95.699709999999996</c:v>
                </c:pt>
                <c:pt idx="22">
                  <c:v>95.043729999999996</c:v>
                </c:pt>
                <c:pt idx="23">
                  <c:v>95.845479999999995</c:v>
                </c:pt>
                <c:pt idx="24">
                  <c:v>94.970849999999999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BA98-4A60-B145-6A6377068B8B}"/>
            </c:ext>
          </c:extLst>
        </c:ser>
        <c:ser>
          <c:idx val="3"/>
          <c:order val="3"/>
          <c:spPr>
            <a:ln w="1905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payrolls_i_idx!$A$2:$A$46</c:f>
              <c:numCache>
                <c:formatCode>[$-409]mmm\-yy;@</c:formatCode>
                <c:ptCount val="45"/>
                <c:pt idx="0">
                  <c:v>43831</c:v>
                </c:pt>
                <c:pt idx="1">
                  <c:v>43862</c:v>
                </c:pt>
                <c:pt idx="2">
                  <c:v>43891</c:v>
                </c:pt>
                <c:pt idx="3">
                  <c:v>43922</c:v>
                </c:pt>
                <c:pt idx="4">
                  <c:v>43952</c:v>
                </c:pt>
                <c:pt idx="5">
                  <c:v>43983</c:v>
                </c:pt>
                <c:pt idx="6">
                  <c:v>44013</c:v>
                </c:pt>
                <c:pt idx="7">
                  <c:v>44044</c:v>
                </c:pt>
                <c:pt idx="8">
                  <c:v>44075</c:v>
                </c:pt>
                <c:pt idx="9">
                  <c:v>44105</c:v>
                </c:pt>
                <c:pt idx="10">
                  <c:v>44136</c:v>
                </c:pt>
                <c:pt idx="11">
                  <c:v>44166</c:v>
                </c:pt>
                <c:pt idx="12">
                  <c:v>44197</c:v>
                </c:pt>
                <c:pt idx="13">
                  <c:v>44228</c:v>
                </c:pt>
                <c:pt idx="14">
                  <c:v>44256</c:v>
                </c:pt>
                <c:pt idx="15">
                  <c:v>44287</c:v>
                </c:pt>
                <c:pt idx="16">
                  <c:v>44317</c:v>
                </c:pt>
                <c:pt idx="17">
                  <c:v>44348</c:v>
                </c:pt>
                <c:pt idx="18">
                  <c:v>44378</c:v>
                </c:pt>
                <c:pt idx="19">
                  <c:v>44409</c:v>
                </c:pt>
                <c:pt idx="20">
                  <c:v>44440</c:v>
                </c:pt>
                <c:pt idx="21">
                  <c:v>44470</c:v>
                </c:pt>
                <c:pt idx="22">
                  <c:v>44501</c:v>
                </c:pt>
                <c:pt idx="23">
                  <c:v>44531</c:v>
                </c:pt>
                <c:pt idx="24">
                  <c:v>44562</c:v>
                </c:pt>
                <c:pt idx="25">
                  <c:v>44593</c:v>
                </c:pt>
                <c:pt idx="26">
                  <c:v>44621</c:v>
                </c:pt>
                <c:pt idx="27">
                  <c:v>44652</c:v>
                </c:pt>
                <c:pt idx="28">
                  <c:v>44682</c:v>
                </c:pt>
                <c:pt idx="29">
                  <c:v>44713</c:v>
                </c:pt>
                <c:pt idx="30">
                  <c:v>44743</c:v>
                </c:pt>
                <c:pt idx="31">
                  <c:v>44774</c:v>
                </c:pt>
                <c:pt idx="32">
                  <c:v>44805</c:v>
                </c:pt>
                <c:pt idx="33">
                  <c:v>44835</c:v>
                </c:pt>
                <c:pt idx="34">
                  <c:v>44866</c:v>
                </c:pt>
                <c:pt idx="35">
                  <c:v>44896</c:v>
                </c:pt>
                <c:pt idx="36">
                  <c:v>44927</c:v>
                </c:pt>
                <c:pt idx="37">
                  <c:v>44958</c:v>
                </c:pt>
                <c:pt idx="38">
                  <c:v>44986</c:v>
                </c:pt>
                <c:pt idx="39">
                  <c:v>45017</c:v>
                </c:pt>
                <c:pt idx="40">
                  <c:v>45047</c:v>
                </c:pt>
                <c:pt idx="41">
                  <c:v>45078</c:v>
                </c:pt>
                <c:pt idx="42">
                  <c:v>45108</c:v>
                </c:pt>
                <c:pt idx="43">
                  <c:v>45139</c:v>
                </c:pt>
                <c:pt idx="44">
                  <c:v>45170</c:v>
                </c:pt>
              </c:numCache>
            </c:numRef>
          </c:cat>
          <c:val>
            <c:numRef>
              <c:f>payrolls_i_idx!$I$2:$I$46</c:f>
              <c:numCache>
                <c:formatCode>General</c:formatCode>
                <c:ptCount val="45"/>
                <c:pt idx="25" formatCode="0.0">
                  <c:v>94.314869999999999</c:v>
                </c:pt>
                <c:pt idx="26" formatCode="0.0">
                  <c:v>93.513120000000001</c:v>
                </c:pt>
                <c:pt idx="27" formatCode="0.0">
                  <c:v>94.023319999999998</c:v>
                </c:pt>
                <c:pt idx="28" formatCode="0.0">
                  <c:v>93.877549999999999</c:v>
                </c:pt>
                <c:pt idx="29" formatCode="0.0">
                  <c:v>93.65889</c:v>
                </c:pt>
                <c:pt idx="30" formatCode="0.0">
                  <c:v>94.606409999999997</c:v>
                </c:pt>
                <c:pt idx="31" formatCode="0.0">
                  <c:v>94.606409999999997</c:v>
                </c:pt>
                <c:pt idx="32" formatCode="0.0">
                  <c:v>94.679299999999998</c:v>
                </c:pt>
                <c:pt idx="33" formatCode="0.0">
                  <c:v>91.180760000000006</c:v>
                </c:pt>
                <c:pt idx="34" formatCode="0.0">
                  <c:v>94.38776</c:v>
                </c:pt>
                <c:pt idx="35" formatCode="0.0">
                  <c:v>95.626819999999995</c:v>
                </c:pt>
                <c:pt idx="36" formatCode="0.0">
                  <c:v>96.428569999999993</c:v>
                </c:pt>
                <c:pt idx="37" formatCode="0.0">
                  <c:v>96.064139999999995</c:v>
                </c:pt>
                <c:pt idx="38" formatCode="0.0">
                  <c:v>96.865889999999993</c:v>
                </c:pt>
                <c:pt idx="39" formatCode="0.0">
                  <c:v>98.250730000000004</c:v>
                </c:pt>
                <c:pt idx="40" formatCode="0.0">
                  <c:v>100.21866</c:v>
                </c:pt>
                <c:pt idx="41" formatCode="0.0">
                  <c:v>100.43732</c:v>
                </c:pt>
                <c:pt idx="42" formatCode="0.0">
                  <c:v>99.56268</c:v>
                </c:pt>
                <c:pt idx="43" formatCode="0.0">
                  <c:v>102.40525</c:v>
                </c:pt>
                <c:pt idx="44" formatCode="0.0">
                  <c:v>102.47812999999999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BA98-4A60-B145-6A6377068B8B}"/>
            </c:ext>
          </c:extLst>
        </c:ser>
        <c:ser>
          <c:idx val="4"/>
          <c:order val="4"/>
          <c:tx>
            <c:strRef>
              <c:f>payrolls_i_idx!$J$1</c:f>
              <c:strCache>
                <c:ptCount val="1"/>
                <c:pt idx="0">
                  <c:v>Mining/Logging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payrolls_i_idx!$A$2:$A$46</c:f>
              <c:numCache>
                <c:formatCode>[$-409]mmm\-yy;@</c:formatCode>
                <c:ptCount val="45"/>
                <c:pt idx="0">
                  <c:v>43831</c:v>
                </c:pt>
                <c:pt idx="1">
                  <c:v>43862</c:v>
                </c:pt>
                <c:pt idx="2">
                  <c:v>43891</c:v>
                </c:pt>
                <c:pt idx="3">
                  <c:v>43922</c:v>
                </c:pt>
                <c:pt idx="4">
                  <c:v>43952</c:v>
                </c:pt>
                <c:pt idx="5">
                  <c:v>43983</c:v>
                </c:pt>
                <c:pt idx="6">
                  <c:v>44013</c:v>
                </c:pt>
                <c:pt idx="7">
                  <c:v>44044</c:v>
                </c:pt>
                <c:pt idx="8">
                  <c:v>44075</c:v>
                </c:pt>
                <c:pt idx="9">
                  <c:v>44105</c:v>
                </c:pt>
                <c:pt idx="10">
                  <c:v>44136</c:v>
                </c:pt>
                <c:pt idx="11">
                  <c:v>44166</c:v>
                </c:pt>
                <c:pt idx="12">
                  <c:v>44197</c:v>
                </c:pt>
                <c:pt idx="13">
                  <c:v>44228</c:v>
                </c:pt>
                <c:pt idx="14">
                  <c:v>44256</c:v>
                </c:pt>
                <c:pt idx="15">
                  <c:v>44287</c:v>
                </c:pt>
                <c:pt idx="16">
                  <c:v>44317</c:v>
                </c:pt>
                <c:pt idx="17">
                  <c:v>44348</c:v>
                </c:pt>
                <c:pt idx="18">
                  <c:v>44378</c:v>
                </c:pt>
                <c:pt idx="19">
                  <c:v>44409</c:v>
                </c:pt>
                <c:pt idx="20">
                  <c:v>44440</c:v>
                </c:pt>
                <c:pt idx="21">
                  <c:v>44470</c:v>
                </c:pt>
                <c:pt idx="22">
                  <c:v>44501</c:v>
                </c:pt>
                <c:pt idx="23">
                  <c:v>44531</c:v>
                </c:pt>
                <c:pt idx="24">
                  <c:v>44562</c:v>
                </c:pt>
                <c:pt idx="25">
                  <c:v>44593</c:v>
                </c:pt>
                <c:pt idx="26">
                  <c:v>44621</c:v>
                </c:pt>
                <c:pt idx="27">
                  <c:v>44652</c:v>
                </c:pt>
                <c:pt idx="28">
                  <c:v>44682</c:v>
                </c:pt>
                <c:pt idx="29">
                  <c:v>44713</c:v>
                </c:pt>
                <c:pt idx="30">
                  <c:v>44743</c:v>
                </c:pt>
                <c:pt idx="31">
                  <c:v>44774</c:v>
                </c:pt>
                <c:pt idx="32">
                  <c:v>44805</c:v>
                </c:pt>
                <c:pt idx="33">
                  <c:v>44835</c:v>
                </c:pt>
                <c:pt idx="34">
                  <c:v>44866</c:v>
                </c:pt>
                <c:pt idx="35">
                  <c:v>44896</c:v>
                </c:pt>
                <c:pt idx="36">
                  <c:v>44927</c:v>
                </c:pt>
                <c:pt idx="37">
                  <c:v>44958</c:v>
                </c:pt>
                <c:pt idx="38">
                  <c:v>44986</c:v>
                </c:pt>
                <c:pt idx="39">
                  <c:v>45017</c:v>
                </c:pt>
                <c:pt idx="40">
                  <c:v>45047</c:v>
                </c:pt>
                <c:pt idx="41">
                  <c:v>45078</c:v>
                </c:pt>
                <c:pt idx="42">
                  <c:v>45108</c:v>
                </c:pt>
                <c:pt idx="43">
                  <c:v>45139</c:v>
                </c:pt>
                <c:pt idx="44">
                  <c:v>45170</c:v>
                </c:pt>
              </c:numCache>
            </c:numRef>
          </c:cat>
          <c:val>
            <c:numRef>
              <c:f>payrolls_i_idx!$J$2:$J$46</c:f>
              <c:numCache>
                <c:formatCode>0.0</c:formatCode>
                <c:ptCount val="45"/>
                <c:pt idx="0">
                  <c:v>100.28328999999999</c:v>
                </c:pt>
                <c:pt idx="1">
                  <c:v>100</c:v>
                </c:pt>
                <c:pt idx="2">
                  <c:v>99.150139999999993</c:v>
                </c:pt>
                <c:pt idx="3">
                  <c:v>91.501419999999996</c:v>
                </c:pt>
                <c:pt idx="4">
                  <c:v>86.402270000000001</c:v>
                </c:pt>
                <c:pt idx="5">
                  <c:v>83.286119999999997</c:v>
                </c:pt>
                <c:pt idx="6">
                  <c:v>81.869690000000006</c:v>
                </c:pt>
                <c:pt idx="7">
                  <c:v>81.019829999999999</c:v>
                </c:pt>
                <c:pt idx="8">
                  <c:v>81.019829999999999</c:v>
                </c:pt>
                <c:pt idx="9">
                  <c:v>81.019829999999999</c:v>
                </c:pt>
                <c:pt idx="10">
                  <c:v>82.436260000000004</c:v>
                </c:pt>
                <c:pt idx="11">
                  <c:v>81.869690000000006</c:v>
                </c:pt>
                <c:pt idx="12">
                  <c:v>82.152969999999996</c:v>
                </c:pt>
                <c:pt idx="13">
                  <c:v>81.869690000000006</c:v>
                </c:pt>
                <c:pt idx="14">
                  <c:v>83.569410000000005</c:v>
                </c:pt>
                <c:pt idx="15">
                  <c:v>84.985839999999996</c:v>
                </c:pt>
                <c:pt idx="16">
                  <c:v>85.552409999999995</c:v>
                </c:pt>
                <c:pt idx="17">
                  <c:v>85.269120000000001</c:v>
                </c:pt>
                <c:pt idx="18">
                  <c:v>86.118979999999993</c:v>
                </c:pt>
                <c:pt idx="19">
                  <c:v>85.552409999999995</c:v>
                </c:pt>
                <c:pt idx="20">
                  <c:v>84.419259999999994</c:v>
                </c:pt>
                <c:pt idx="21">
                  <c:v>84.985839999999996</c:v>
                </c:pt>
                <c:pt idx="22">
                  <c:v>85.552409999999995</c:v>
                </c:pt>
                <c:pt idx="23">
                  <c:v>85.552409999999995</c:v>
                </c:pt>
                <c:pt idx="24">
                  <c:v>85.83569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BA98-4A60-B145-6A6377068B8B}"/>
            </c:ext>
          </c:extLst>
        </c:ser>
        <c:ser>
          <c:idx val="5"/>
          <c:order val="5"/>
          <c:spPr>
            <a:ln w="19050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payrolls_i_idx!$A$2:$A$46</c:f>
              <c:numCache>
                <c:formatCode>[$-409]mmm\-yy;@</c:formatCode>
                <c:ptCount val="45"/>
                <c:pt idx="0">
                  <c:v>43831</c:v>
                </c:pt>
                <c:pt idx="1">
                  <c:v>43862</c:v>
                </c:pt>
                <c:pt idx="2">
                  <c:v>43891</c:v>
                </c:pt>
                <c:pt idx="3">
                  <c:v>43922</c:v>
                </c:pt>
                <c:pt idx="4">
                  <c:v>43952</c:v>
                </c:pt>
                <c:pt idx="5">
                  <c:v>43983</c:v>
                </c:pt>
                <c:pt idx="6">
                  <c:v>44013</c:v>
                </c:pt>
                <c:pt idx="7">
                  <c:v>44044</c:v>
                </c:pt>
                <c:pt idx="8">
                  <c:v>44075</c:v>
                </c:pt>
                <c:pt idx="9">
                  <c:v>44105</c:v>
                </c:pt>
                <c:pt idx="10">
                  <c:v>44136</c:v>
                </c:pt>
                <c:pt idx="11">
                  <c:v>44166</c:v>
                </c:pt>
                <c:pt idx="12">
                  <c:v>44197</c:v>
                </c:pt>
                <c:pt idx="13">
                  <c:v>44228</c:v>
                </c:pt>
                <c:pt idx="14">
                  <c:v>44256</c:v>
                </c:pt>
                <c:pt idx="15">
                  <c:v>44287</c:v>
                </c:pt>
                <c:pt idx="16">
                  <c:v>44317</c:v>
                </c:pt>
                <c:pt idx="17">
                  <c:v>44348</c:v>
                </c:pt>
                <c:pt idx="18">
                  <c:v>44378</c:v>
                </c:pt>
                <c:pt idx="19">
                  <c:v>44409</c:v>
                </c:pt>
                <c:pt idx="20">
                  <c:v>44440</c:v>
                </c:pt>
                <c:pt idx="21">
                  <c:v>44470</c:v>
                </c:pt>
                <c:pt idx="22">
                  <c:v>44501</c:v>
                </c:pt>
                <c:pt idx="23">
                  <c:v>44531</c:v>
                </c:pt>
                <c:pt idx="24">
                  <c:v>44562</c:v>
                </c:pt>
                <c:pt idx="25">
                  <c:v>44593</c:v>
                </c:pt>
                <c:pt idx="26">
                  <c:v>44621</c:v>
                </c:pt>
                <c:pt idx="27">
                  <c:v>44652</c:v>
                </c:pt>
                <c:pt idx="28">
                  <c:v>44682</c:v>
                </c:pt>
                <c:pt idx="29">
                  <c:v>44713</c:v>
                </c:pt>
                <c:pt idx="30">
                  <c:v>44743</c:v>
                </c:pt>
                <c:pt idx="31">
                  <c:v>44774</c:v>
                </c:pt>
                <c:pt idx="32">
                  <c:v>44805</c:v>
                </c:pt>
                <c:pt idx="33">
                  <c:v>44835</c:v>
                </c:pt>
                <c:pt idx="34">
                  <c:v>44866</c:v>
                </c:pt>
                <c:pt idx="35">
                  <c:v>44896</c:v>
                </c:pt>
                <c:pt idx="36">
                  <c:v>44927</c:v>
                </c:pt>
                <c:pt idx="37">
                  <c:v>44958</c:v>
                </c:pt>
                <c:pt idx="38">
                  <c:v>44986</c:v>
                </c:pt>
                <c:pt idx="39">
                  <c:v>45017</c:v>
                </c:pt>
                <c:pt idx="40">
                  <c:v>45047</c:v>
                </c:pt>
                <c:pt idx="41">
                  <c:v>45078</c:v>
                </c:pt>
                <c:pt idx="42">
                  <c:v>45108</c:v>
                </c:pt>
                <c:pt idx="43">
                  <c:v>45139</c:v>
                </c:pt>
                <c:pt idx="44">
                  <c:v>45170</c:v>
                </c:pt>
              </c:numCache>
            </c:numRef>
          </c:cat>
          <c:val>
            <c:numRef>
              <c:f>payrolls_i_idx!$K$2:$K$46</c:f>
              <c:numCache>
                <c:formatCode>General</c:formatCode>
                <c:ptCount val="45"/>
                <c:pt idx="25" formatCode="0.0">
                  <c:v>86.402270000000001</c:v>
                </c:pt>
                <c:pt idx="26" formatCode="0.0">
                  <c:v>86.685550000000006</c:v>
                </c:pt>
                <c:pt idx="27" formatCode="0.0">
                  <c:v>86.96884</c:v>
                </c:pt>
                <c:pt idx="28" formatCode="0.0">
                  <c:v>87.252120000000005</c:v>
                </c:pt>
                <c:pt idx="29" formatCode="0.0">
                  <c:v>87.535409999999999</c:v>
                </c:pt>
                <c:pt idx="30" formatCode="0.0">
                  <c:v>88.101979999999998</c:v>
                </c:pt>
                <c:pt idx="31" formatCode="0.0">
                  <c:v>88.951840000000004</c:v>
                </c:pt>
                <c:pt idx="32" formatCode="0.0">
                  <c:v>89.801699999999997</c:v>
                </c:pt>
                <c:pt idx="33" formatCode="0.0">
                  <c:v>88.668559999999999</c:v>
                </c:pt>
                <c:pt idx="34" formatCode="0.0">
                  <c:v>89.518410000000003</c:v>
                </c:pt>
                <c:pt idx="35" formatCode="0.0">
                  <c:v>89.518410000000003</c:v>
                </c:pt>
                <c:pt idx="36" formatCode="0.0">
                  <c:v>89.801699999999997</c:v>
                </c:pt>
                <c:pt idx="37" formatCode="0.0">
                  <c:v>90.368269999999995</c:v>
                </c:pt>
                <c:pt idx="38" formatCode="0.0">
                  <c:v>92.634559999999993</c:v>
                </c:pt>
                <c:pt idx="39" formatCode="0.0">
                  <c:v>93.767709999999994</c:v>
                </c:pt>
                <c:pt idx="40" formatCode="0.0">
                  <c:v>94.334280000000007</c:v>
                </c:pt>
                <c:pt idx="41" formatCode="0.0">
                  <c:v>94.617559999999997</c:v>
                </c:pt>
                <c:pt idx="42" formatCode="0.0">
                  <c:v>95.184139999999999</c:v>
                </c:pt>
                <c:pt idx="43" formatCode="0.0">
                  <c:v>94.900850000000005</c:v>
                </c:pt>
                <c:pt idx="44" formatCode="0.0">
                  <c:v>94.050989999999999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BA98-4A60-B145-6A6377068B8B}"/>
            </c:ext>
          </c:extLst>
        </c:ser>
        <c:ser>
          <c:idx val="6"/>
          <c:order val="6"/>
          <c:tx>
            <c:strRef>
              <c:f>payrolls_i_idx!$L$1</c:f>
              <c:strCache>
                <c:ptCount val="1"/>
                <c:pt idx="0">
                  <c:v>Leisure/Hospitality</c:v>
                </c:pt>
              </c:strCache>
            </c:strRef>
          </c:tx>
          <c:spPr>
            <a:ln w="28575" cap="rnd">
              <a:solidFill>
                <a:srgbClr val="002060"/>
              </a:solidFill>
              <a:round/>
            </a:ln>
            <a:effectLst/>
          </c:spPr>
          <c:marker>
            <c:symbol val="none"/>
          </c:marker>
          <c:cat>
            <c:numRef>
              <c:f>payrolls_i_idx!$A$2:$A$46</c:f>
              <c:numCache>
                <c:formatCode>[$-409]mmm\-yy;@</c:formatCode>
                <c:ptCount val="45"/>
                <c:pt idx="0">
                  <c:v>43831</c:v>
                </c:pt>
                <c:pt idx="1">
                  <c:v>43862</c:v>
                </c:pt>
                <c:pt idx="2">
                  <c:v>43891</c:v>
                </c:pt>
                <c:pt idx="3">
                  <c:v>43922</c:v>
                </c:pt>
                <c:pt idx="4">
                  <c:v>43952</c:v>
                </c:pt>
                <c:pt idx="5">
                  <c:v>43983</c:v>
                </c:pt>
                <c:pt idx="6">
                  <c:v>44013</c:v>
                </c:pt>
                <c:pt idx="7">
                  <c:v>44044</c:v>
                </c:pt>
                <c:pt idx="8">
                  <c:v>44075</c:v>
                </c:pt>
                <c:pt idx="9">
                  <c:v>44105</c:v>
                </c:pt>
                <c:pt idx="10">
                  <c:v>44136</c:v>
                </c:pt>
                <c:pt idx="11">
                  <c:v>44166</c:v>
                </c:pt>
                <c:pt idx="12">
                  <c:v>44197</c:v>
                </c:pt>
                <c:pt idx="13">
                  <c:v>44228</c:v>
                </c:pt>
                <c:pt idx="14">
                  <c:v>44256</c:v>
                </c:pt>
                <c:pt idx="15">
                  <c:v>44287</c:v>
                </c:pt>
                <c:pt idx="16">
                  <c:v>44317</c:v>
                </c:pt>
                <c:pt idx="17">
                  <c:v>44348</c:v>
                </c:pt>
                <c:pt idx="18">
                  <c:v>44378</c:v>
                </c:pt>
                <c:pt idx="19">
                  <c:v>44409</c:v>
                </c:pt>
                <c:pt idx="20">
                  <c:v>44440</c:v>
                </c:pt>
                <c:pt idx="21">
                  <c:v>44470</c:v>
                </c:pt>
                <c:pt idx="22">
                  <c:v>44501</c:v>
                </c:pt>
                <c:pt idx="23">
                  <c:v>44531</c:v>
                </c:pt>
                <c:pt idx="24">
                  <c:v>44562</c:v>
                </c:pt>
                <c:pt idx="25">
                  <c:v>44593</c:v>
                </c:pt>
                <c:pt idx="26">
                  <c:v>44621</c:v>
                </c:pt>
                <c:pt idx="27">
                  <c:v>44652</c:v>
                </c:pt>
                <c:pt idx="28">
                  <c:v>44682</c:v>
                </c:pt>
                <c:pt idx="29">
                  <c:v>44713</c:v>
                </c:pt>
                <c:pt idx="30">
                  <c:v>44743</c:v>
                </c:pt>
                <c:pt idx="31">
                  <c:v>44774</c:v>
                </c:pt>
                <c:pt idx="32">
                  <c:v>44805</c:v>
                </c:pt>
                <c:pt idx="33">
                  <c:v>44835</c:v>
                </c:pt>
                <c:pt idx="34">
                  <c:v>44866</c:v>
                </c:pt>
                <c:pt idx="35">
                  <c:v>44896</c:v>
                </c:pt>
                <c:pt idx="36">
                  <c:v>44927</c:v>
                </c:pt>
                <c:pt idx="37">
                  <c:v>44958</c:v>
                </c:pt>
                <c:pt idx="38">
                  <c:v>44986</c:v>
                </c:pt>
                <c:pt idx="39">
                  <c:v>45017</c:v>
                </c:pt>
                <c:pt idx="40">
                  <c:v>45047</c:v>
                </c:pt>
                <c:pt idx="41">
                  <c:v>45078</c:v>
                </c:pt>
                <c:pt idx="42">
                  <c:v>45108</c:v>
                </c:pt>
                <c:pt idx="43">
                  <c:v>45139</c:v>
                </c:pt>
                <c:pt idx="44">
                  <c:v>45170</c:v>
                </c:pt>
              </c:numCache>
            </c:numRef>
          </c:cat>
          <c:val>
            <c:numRef>
              <c:f>payrolls_i_idx!$L$2:$L$46</c:f>
              <c:numCache>
                <c:formatCode>0.0</c:formatCode>
                <c:ptCount val="45"/>
                <c:pt idx="0">
                  <c:v>100.21026000000001</c:v>
                </c:pt>
                <c:pt idx="1">
                  <c:v>100</c:v>
                </c:pt>
                <c:pt idx="2">
                  <c:v>96.804040000000001</c:v>
                </c:pt>
                <c:pt idx="3">
                  <c:v>56.265770000000003</c:v>
                </c:pt>
                <c:pt idx="4">
                  <c:v>62.447429999999997</c:v>
                </c:pt>
                <c:pt idx="5">
                  <c:v>71.320440000000005</c:v>
                </c:pt>
                <c:pt idx="6">
                  <c:v>73.128680000000003</c:v>
                </c:pt>
                <c:pt idx="7">
                  <c:v>75.735910000000004</c:v>
                </c:pt>
                <c:pt idx="8">
                  <c:v>74.726659999999995</c:v>
                </c:pt>
                <c:pt idx="9">
                  <c:v>78.216989999999996</c:v>
                </c:pt>
                <c:pt idx="10">
                  <c:v>80.908330000000007</c:v>
                </c:pt>
                <c:pt idx="11">
                  <c:v>80.740120000000005</c:v>
                </c:pt>
                <c:pt idx="12">
                  <c:v>80.782169999999994</c:v>
                </c:pt>
                <c:pt idx="13">
                  <c:v>80.109340000000003</c:v>
                </c:pt>
                <c:pt idx="14">
                  <c:v>81.833470000000005</c:v>
                </c:pt>
                <c:pt idx="15">
                  <c:v>83.473510000000005</c:v>
                </c:pt>
                <c:pt idx="16">
                  <c:v>84.440709999999996</c:v>
                </c:pt>
                <c:pt idx="17">
                  <c:v>85.534059999999997</c:v>
                </c:pt>
                <c:pt idx="18">
                  <c:v>86.543310000000005</c:v>
                </c:pt>
                <c:pt idx="19">
                  <c:v>87.216149999999999</c:v>
                </c:pt>
                <c:pt idx="20">
                  <c:v>79.520610000000005</c:v>
                </c:pt>
                <c:pt idx="21">
                  <c:v>85.11354</c:v>
                </c:pt>
                <c:pt idx="22">
                  <c:v>86.290999999999997</c:v>
                </c:pt>
                <c:pt idx="23">
                  <c:v>87.174099999999996</c:v>
                </c:pt>
                <c:pt idx="24">
                  <c:v>87.636669999999995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BA98-4A60-B145-6A6377068B8B}"/>
            </c:ext>
          </c:extLst>
        </c:ser>
        <c:ser>
          <c:idx val="7"/>
          <c:order val="7"/>
          <c:spPr>
            <a:ln w="19050" cap="rnd">
              <a:solidFill>
                <a:srgbClr val="002060"/>
              </a:solidFill>
              <a:round/>
            </a:ln>
            <a:effectLst/>
          </c:spPr>
          <c:marker>
            <c:symbol val="none"/>
          </c:marker>
          <c:cat>
            <c:numRef>
              <c:f>payrolls_i_idx!$A$2:$A$46</c:f>
              <c:numCache>
                <c:formatCode>[$-409]mmm\-yy;@</c:formatCode>
                <c:ptCount val="45"/>
                <c:pt idx="0">
                  <c:v>43831</c:v>
                </c:pt>
                <c:pt idx="1">
                  <c:v>43862</c:v>
                </c:pt>
                <c:pt idx="2">
                  <c:v>43891</c:v>
                </c:pt>
                <c:pt idx="3">
                  <c:v>43922</c:v>
                </c:pt>
                <c:pt idx="4">
                  <c:v>43952</c:v>
                </c:pt>
                <c:pt idx="5">
                  <c:v>43983</c:v>
                </c:pt>
                <c:pt idx="6">
                  <c:v>44013</c:v>
                </c:pt>
                <c:pt idx="7">
                  <c:v>44044</c:v>
                </c:pt>
                <c:pt idx="8">
                  <c:v>44075</c:v>
                </c:pt>
                <c:pt idx="9">
                  <c:v>44105</c:v>
                </c:pt>
                <c:pt idx="10">
                  <c:v>44136</c:v>
                </c:pt>
                <c:pt idx="11">
                  <c:v>44166</c:v>
                </c:pt>
                <c:pt idx="12">
                  <c:v>44197</c:v>
                </c:pt>
                <c:pt idx="13">
                  <c:v>44228</c:v>
                </c:pt>
                <c:pt idx="14">
                  <c:v>44256</c:v>
                </c:pt>
                <c:pt idx="15">
                  <c:v>44287</c:v>
                </c:pt>
                <c:pt idx="16">
                  <c:v>44317</c:v>
                </c:pt>
                <c:pt idx="17">
                  <c:v>44348</c:v>
                </c:pt>
                <c:pt idx="18">
                  <c:v>44378</c:v>
                </c:pt>
                <c:pt idx="19">
                  <c:v>44409</c:v>
                </c:pt>
                <c:pt idx="20">
                  <c:v>44440</c:v>
                </c:pt>
                <c:pt idx="21">
                  <c:v>44470</c:v>
                </c:pt>
                <c:pt idx="22">
                  <c:v>44501</c:v>
                </c:pt>
                <c:pt idx="23">
                  <c:v>44531</c:v>
                </c:pt>
                <c:pt idx="24">
                  <c:v>44562</c:v>
                </c:pt>
                <c:pt idx="25">
                  <c:v>44593</c:v>
                </c:pt>
                <c:pt idx="26">
                  <c:v>44621</c:v>
                </c:pt>
                <c:pt idx="27">
                  <c:v>44652</c:v>
                </c:pt>
                <c:pt idx="28">
                  <c:v>44682</c:v>
                </c:pt>
                <c:pt idx="29">
                  <c:v>44713</c:v>
                </c:pt>
                <c:pt idx="30">
                  <c:v>44743</c:v>
                </c:pt>
                <c:pt idx="31">
                  <c:v>44774</c:v>
                </c:pt>
                <c:pt idx="32">
                  <c:v>44805</c:v>
                </c:pt>
                <c:pt idx="33">
                  <c:v>44835</c:v>
                </c:pt>
                <c:pt idx="34">
                  <c:v>44866</c:v>
                </c:pt>
                <c:pt idx="35">
                  <c:v>44896</c:v>
                </c:pt>
                <c:pt idx="36">
                  <c:v>44927</c:v>
                </c:pt>
                <c:pt idx="37">
                  <c:v>44958</c:v>
                </c:pt>
                <c:pt idx="38">
                  <c:v>44986</c:v>
                </c:pt>
                <c:pt idx="39">
                  <c:v>45017</c:v>
                </c:pt>
                <c:pt idx="40">
                  <c:v>45047</c:v>
                </c:pt>
                <c:pt idx="41">
                  <c:v>45078</c:v>
                </c:pt>
                <c:pt idx="42">
                  <c:v>45108</c:v>
                </c:pt>
                <c:pt idx="43">
                  <c:v>45139</c:v>
                </c:pt>
                <c:pt idx="44">
                  <c:v>45170</c:v>
                </c:pt>
              </c:numCache>
            </c:numRef>
          </c:cat>
          <c:val>
            <c:numRef>
              <c:f>payrolls_i_idx!$M$2:$M$46</c:f>
              <c:numCache>
                <c:formatCode>General</c:formatCode>
                <c:ptCount val="45"/>
                <c:pt idx="25" formatCode="0.0">
                  <c:v>88.435659999999999</c:v>
                </c:pt>
                <c:pt idx="26" formatCode="0.0">
                  <c:v>88.645920000000004</c:v>
                </c:pt>
                <c:pt idx="27" formatCode="0.0">
                  <c:v>88.225399999999993</c:v>
                </c:pt>
                <c:pt idx="28" formatCode="0.0">
                  <c:v>88.982339999999994</c:v>
                </c:pt>
                <c:pt idx="29" formatCode="0.0">
                  <c:v>89.276700000000005</c:v>
                </c:pt>
                <c:pt idx="30" formatCode="0.0">
                  <c:v>89.360810000000001</c:v>
                </c:pt>
                <c:pt idx="31" formatCode="0.0">
                  <c:v>89.402860000000004</c:v>
                </c:pt>
                <c:pt idx="32" formatCode="0.0">
                  <c:v>89.613119999999995</c:v>
                </c:pt>
                <c:pt idx="33" formatCode="0.0">
                  <c:v>91.673680000000004</c:v>
                </c:pt>
                <c:pt idx="34" formatCode="0.0">
                  <c:v>91.589569999999995</c:v>
                </c:pt>
                <c:pt idx="35" formatCode="0.0">
                  <c:v>92.052139999999994</c:v>
                </c:pt>
                <c:pt idx="36" formatCode="0.0">
                  <c:v>92.262410000000003</c:v>
                </c:pt>
                <c:pt idx="37" formatCode="0.0">
                  <c:v>92.598820000000003</c:v>
                </c:pt>
                <c:pt idx="38" formatCode="0.0">
                  <c:v>93.187550000000002</c:v>
                </c:pt>
                <c:pt idx="39" formatCode="0.0">
                  <c:v>92.178299999999993</c:v>
                </c:pt>
                <c:pt idx="40" formatCode="0.0">
                  <c:v>91.631619999999998</c:v>
                </c:pt>
                <c:pt idx="41" formatCode="0.0">
                  <c:v>91.000839999999997</c:v>
                </c:pt>
                <c:pt idx="42" formatCode="0.0">
                  <c:v>91.505470000000003</c:v>
                </c:pt>
                <c:pt idx="43" formatCode="0.0">
                  <c:v>91.337260000000001</c:v>
                </c:pt>
                <c:pt idx="44" formatCode="0.0">
                  <c:v>91.463409999999996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BA98-4A60-B145-6A6377068B8B}"/>
            </c:ext>
          </c:extLst>
        </c:ser>
        <c:ser>
          <c:idx val="8"/>
          <c:order val="8"/>
          <c:tx>
            <c:strRef>
              <c:f>payrolls_i_idx!$N$1</c:f>
              <c:strCache>
                <c:ptCount val="1"/>
                <c:pt idx="0">
                  <c:v>Retail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payrolls_i_idx!$A$2:$A$46</c:f>
              <c:numCache>
                <c:formatCode>[$-409]mmm\-yy;@</c:formatCode>
                <c:ptCount val="45"/>
                <c:pt idx="0">
                  <c:v>43831</c:v>
                </c:pt>
                <c:pt idx="1">
                  <c:v>43862</c:v>
                </c:pt>
                <c:pt idx="2">
                  <c:v>43891</c:v>
                </c:pt>
                <c:pt idx="3">
                  <c:v>43922</c:v>
                </c:pt>
                <c:pt idx="4">
                  <c:v>43952</c:v>
                </c:pt>
                <c:pt idx="5">
                  <c:v>43983</c:v>
                </c:pt>
                <c:pt idx="6">
                  <c:v>44013</c:v>
                </c:pt>
                <c:pt idx="7">
                  <c:v>44044</c:v>
                </c:pt>
                <c:pt idx="8">
                  <c:v>44075</c:v>
                </c:pt>
                <c:pt idx="9">
                  <c:v>44105</c:v>
                </c:pt>
                <c:pt idx="10">
                  <c:v>44136</c:v>
                </c:pt>
                <c:pt idx="11">
                  <c:v>44166</c:v>
                </c:pt>
                <c:pt idx="12">
                  <c:v>44197</c:v>
                </c:pt>
                <c:pt idx="13">
                  <c:v>44228</c:v>
                </c:pt>
                <c:pt idx="14">
                  <c:v>44256</c:v>
                </c:pt>
                <c:pt idx="15">
                  <c:v>44287</c:v>
                </c:pt>
                <c:pt idx="16">
                  <c:v>44317</c:v>
                </c:pt>
                <c:pt idx="17">
                  <c:v>44348</c:v>
                </c:pt>
                <c:pt idx="18">
                  <c:v>44378</c:v>
                </c:pt>
                <c:pt idx="19">
                  <c:v>44409</c:v>
                </c:pt>
                <c:pt idx="20">
                  <c:v>44440</c:v>
                </c:pt>
                <c:pt idx="21">
                  <c:v>44470</c:v>
                </c:pt>
                <c:pt idx="22">
                  <c:v>44501</c:v>
                </c:pt>
                <c:pt idx="23">
                  <c:v>44531</c:v>
                </c:pt>
                <c:pt idx="24">
                  <c:v>44562</c:v>
                </c:pt>
                <c:pt idx="25">
                  <c:v>44593</c:v>
                </c:pt>
                <c:pt idx="26">
                  <c:v>44621</c:v>
                </c:pt>
                <c:pt idx="27">
                  <c:v>44652</c:v>
                </c:pt>
                <c:pt idx="28">
                  <c:v>44682</c:v>
                </c:pt>
                <c:pt idx="29">
                  <c:v>44713</c:v>
                </c:pt>
                <c:pt idx="30">
                  <c:v>44743</c:v>
                </c:pt>
                <c:pt idx="31">
                  <c:v>44774</c:v>
                </c:pt>
                <c:pt idx="32">
                  <c:v>44805</c:v>
                </c:pt>
                <c:pt idx="33">
                  <c:v>44835</c:v>
                </c:pt>
                <c:pt idx="34">
                  <c:v>44866</c:v>
                </c:pt>
                <c:pt idx="35">
                  <c:v>44896</c:v>
                </c:pt>
                <c:pt idx="36">
                  <c:v>44927</c:v>
                </c:pt>
                <c:pt idx="37">
                  <c:v>44958</c:v>
                </c:pt>
                <c:pt idx="38">
                  <c:v>44986</c:v>
                </c:pt>
                <c:pt idx="39">
                  <c:v>45017</c:v>
                </c:pt>
                <c:pt idx="40">
                  <c:v>45047</c:v>
                </c:pt>
                <c:pt idx="41">
                  <c:v>45078</c:v>
                </c:pt>
                <c:pt idx="42">
                  <c:v>45108</c:v>
                </c:pt>
                <c:pt idx="43">
                  <c:v>45139</c:v>
                </c:pt>
                <c:pt idx="44">
                  <c:v>45170</c:v>
                </c:pt>
              </c:numCache>
            </c:numRef>
          </c:cat>
          <c:val>
            <c:numRef>
              <c:f>payrolls_i_idx!$N$2:$N$46</c:f>
              <c:numCache>
                <c:formatCode>0.0</c:formatCode>
                <c:ptCount val="45"/>
                <c:pt idx="0">
                  <c:v>100.09038</c:v>
                </c:pt>
                <c:pt idx="1">
                  <c:v>100</c:v>
                </c:pt>
                <c:pt idx="2">
                  <c:v>99.593310000000002</c:v>
                </c:pt>
                <c:pt idx="3">
                  <c:v>87.121549999999999</c:v>
                </c:pt>
                <c:pt idx="4">
                  <c:v>90.149119999999996</c:v>
                </c:pt>
                <c:pt idx="5">
                  <c:v>95.3005</c:v>
                </c:pt>
                <c:pt idx="6">
                  <c:v>96.520560000000003</c:v>
                </c:pt>
                <c:pt idx="7">
                  <c:v>97.514690000000002</c:v>
                </c:pt>
                <c:pt idx="8">
                  <c:v>97.695440000000005</c:v>
                </c:pt>
                <c:pt idx="9">
                  <c:v>98.418440000000004</c:v>
                </c:pt>
                <c:pt idx="10">
                  <c:v>98.463620000000006</c:v>
                </c:pt>
                <c:pt idx="11">
                  <c:v>98.463620000000006</c:v>
                </c:pt>
                <c:pt idx="12">
                  <c:v>98.779939999999996</c:v>
                </c:pt>
                <c:pt idx="13">
                  <c:v>98.870310000000003</c:v>
                </c:pt>
                <c:pt idx="14">
                  <c:v>99.412559999999999</c:v>
                </c:pt>
                <c:pt idx="15">
                  <c:v>98.68956</c:v>
                </c:pt>
                <c:pt idx="16">
                  <c:v>99.367369999999994</c:v>
                </c:pt>
                <c:pt idx="17">
                  <c:v>99.231809999999996</c:v>
                </c:pt>
                <c:pt idx="18">
                  <c:v>99.277000000000001</c:v>
                </c:pt>
                <c:pt idx="19">
                  <c:v>99.277000000000001</c:v>
                </c:pt>
                <c:pt idx="20">
                  <c:v>97.424310000000006</c:v>
                </c:pt>
                <c:pt idx="21">
                  <c:v>99.638499999999993</c:v>
                </c:pt>
                <c:pt idx="22">
                  <c:v>99.548119999999997</c:v>
                </c:pt>
                <c:pt idx="23">
                  <c:v>99.683689999999999</c:v>
                </c:pt>
                <c:pt idx="24">
                  <c:v>99.819249999999997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BA98-4A60-B145-6A6377068B8B}"/>
            </c:ext>
          </c:extLst>
        </c:ser>
        <c:ser>
          <c:idx val="9"/>
          <c:order val="9"/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payrolls_i_idx!$A$2:$A$46</c:f>
              <c:numCache>
                <c:formatCode>[$-409]mmm\-yy;@</c:formatCode>
                <c:ptCount val="45"/>
                <c:pt idx="0">
                  <c:v>43831</c:v>
                </c:pt>
                <c:pt idx="1">
                  <c:v>43862</c:v>
                </c:pt>
                <c:pt idx="2">
                  <c:v>43891</c:v>
                </c:pt>
                <c:pt idx="3">
                  <c:v>43922</c:v>
                </c:pt>
                <c:pt idx="4">
                  <c:v>43952</c:v>
                </c:pt>
                <c:pt idx="5">
                  <c:v>43983</c:v>
                </c:pt>
                <c:pt idx="6">
                  <c:v>44013</c:v>
                </c:pt>
                <c:pt idx="7">
                  <c:v>44044</c:v>
                </c:pt>
                <c:pt idx="8">
                  <c:v>44075</c:v>
                </c:pt>
                <c:pt idx="9">
                  <c:v>44105</c:v>
                </c:pt>
                <c:pt idx="10">
                  <c:v>44136</c:v>
                </c:pt>
                <c:pt idx="11">
                  <c:v>44166</c:v>
                </c:pt>
                <c:pt idx="12">
                  <c:v>44197</c:v>
                </c:pt>
                <c:pt idx="13">
                  <c:v>44228</c:v>
                </c:pt>
                <c:pt idx="14">
                  <c:v>44256</c:v>
                </c:pt>
                <c:pt idx="15">
                  <c:v>44287</c:v>
                </c:pt>
                <c:pt idx="16">
                  <c:v>44317</c:v>
                </c:pt>
                <c:pt idx="17">
                  <c:v>44348</c:v>
                </c:pt>
                <c:pt idx="18">
                  <c:v>44378</c:v>
                </c:pt>
                <c:pt idx="19">
                  <c:v>44409</c:v>
                </c:pt>
                <c:pt idx="20">
                  <c:v>44440</c:v>
                </c:pt>
                <c:pt idx="21">
                  <c:v>44470</c:v>
                </c:pt>
                <c:pt idx="22">
                  <c:v>44501</c:v>
                </c:pt>
                <c:pt idx="23">
                  <c:v>44531</c:v>
                </c:pt>
                <c:pt idx="24">
                  <c:v>44562</c:v>
                </c:pt>
                <c:pt idx="25">
                  <c:v>44593</c:v>
                </c:pt>
                <c:pt idx="26">
                  <c:v>44621</c:v>
                </c:pt>
                <c:pt idx="27">
                  <c:v>44652</c:v>
                </c:pt>
                <c:pt idx="28">
                  <c:v>44682</c:v>
                </c:pt>
                <c:pt idx="29">
                  <c:v>44713</c:v>
                </c:pt>
                <c:pt idx="30">
                  <c:v>44743</c:v>
                </c:pt>
                <c:pt idx="31">
                  <c:v>44774</c:v>
                </c:pt>
                <c:pt idx="32">
                  <c:v>44805</c:v>
                </c:pt>
                <c:pt idx="33">
                  <c:v>44835</c:v>
                </c:pt>
                <c:pt idx="34">
                  <c:v>44866</c:v>
                </c:pt>
                <c:pt idx="35">
                  <c:v>44896</c:v>
                </c:pt>
                <c:pt idx="36">
                  <c:v>44927</c:v>
                </c:pt>
                <c:pt idx="37">
                  <c:v>44958</c:v>
                </c:pt>
                <c:pt idx="38">
                  <c:v>44986</c:v>
                </c:pt>
                <c:pt idx="39">
                  <c:v>45017</c:v>
                </c:pt>
                <c:pt idx="40">
                  <c:v>45047</c:v>
                </c:pt>
                <c:pt idx="41">
                  <c:v>45078</c:v>
                </c:pt>
                <c:pt idx="42">
                  <c:v>45108</c:v>
                </c:pt>
                <c:pt idx="43">
                  <c:v>45139</c:v>
                </c:pt>
                <c:pt idx="44">
                  <c:v>45170</c:v>
                </c:pt>
              </c:numCache>
            </c:numRef>
          </c:cat>
          <c:val>
            <c:numRef>
              <c:f>payrolls_i_idx!$O$2:$O$46</c:f>
              <c:numCache>
                <c:formatCode>General</c:formatCode>
                <c:ptCount val="45"/>
                <c:pt idx="25" formatCode="0.0">
                  <c:v>100.94893999999999</c:v>
                </c:pt>
                <c:pt idx="26" formatCode="0.0">
                  <c:v>100</c:v>
                </c:pt>
                <c:pt idx="27" formatCode="0.0">
                  <c:v>99.864440000000002</c:v>
                </c:pt>
                <c:pt idx="28" formatCode="0.0">
                  <c:v>99.819249999999997</c:v>
                </c:pt>
                <c:pt idx="29" formatCode="0.0">
                  <c:v>99.954809999999995</c:v>
                </c:pt>
                <c:pt idx="30" formatCode="0.0">
                  <c:v>100.13556</c:v>
                </c:pt>
                <c:pt idx="31" formatCode="0.0">
                  <c:v>100.13556</c:v>
                </c:pt>
                <c:pt idx="32" formatCode="0.0">
                  <c:v>100.40669</c:v>
                </c:pt>
                <c:pt idx="33" formatCode="0.0">
                  <c:v>99.502939999999995</c:v>
                </c:pt>
                <c:pt idx="34" formatCode="0.0">
                  <c:v>99.231809999999996</c:v>
                </c:pt>
                <c:pt idx="35" formatCode="0.0">
                  <c:v>98.554000000000002</c:v>
                </c:pt>
                <c:pt idx="36" formatCode="0.0">
                  <c:v>97.65025</c:v>
                </c:pt>
                <c:pt idx="37" formatCode="0.0">
                  <c:v>97.740620000000007</c:v>
                </c:pt>
                <c:pt idx="38" formatCode="0.0">
                  <c:v>97.514690000000002</c:v>
                </c:pt>
                <c:pt idx="39" formatCode="0.0">
                  <c:v>97.559870000000004</c:v>
                </c:pt>
                <c:pt idx="40" formatCode="0.0">
                  <c:v>97.876189999999994</c:v>
                </c:pt>
                <c:pt idx="41" formatCode="0.0">
                  <c:v>97.921369999999996</c:v>
                </c:pt>
                <c:pt idx="42" formatCode="0.0">
                  <c:v>97.243560000000002</c:v>
                </c:pt>
                <c:pt idx="43" formatCode="0.0">
                  <c:v>97.785809999999998</c:v>
                </c:pt>
                <c:pt idx="44" formatCode="0.0">
                  <c:v>98.237690000000001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BA98-4A60-B145-6A6377068B8B}"/>
            </c:ext>
          </c:extLst>
        </c:ser>
        <c:ser>
          <c:idx val="10"/>
          <c:order val="10"/>
          <c:tx>
            <c:strRef>
              <c:f>payrolls_i_idx!$P$1</c:f>
              <c:strCache>
                <c:ptCount val="1"/>
                <c:pt idx="0">
                  <c:v>Govt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numRef>
              <c:f>payrolls_i_idx!$A$2:$A$46</c:f>
              <c:numCache>
                <c:formatCode>[$-409]mmm\-yy;@</c:formatCode>
                <c:ptCount val="45"/>
                <c:pt idx="0">
                  <c:v>43831</c:v>
                </c:pt>
                <c:pt idx="1">
                  <c:v>43862</c:v>
                </c:pt>
                <c:pt idx="2">
                  <c:v>43891</c:v>
                </c:pt>
                <c:pt idx="3">
                  <c:v>43922</c:v>
                </c:pt>
                <c:pt idx="4">
                  <c:v>43952</c:v>
                </c:pt>
                <c:pt idx="5">
                  <c:v>43983</c:v>
                </c:pt>
                <c:pt idx="6">
                  <c:v>44013</c:v>
                </c:pt>
                <c:pt idx="7">
                  <c:v>44044</c:v>
                </c:pt>
                <c:pt idx="8">
                  <c:v>44075</c:v>
                </c:pt>
                <c:pt idx="9">
                  <c:v>44105</c:v>
                </c:pt>
                <c:pt idx="10">
                  <c:v>44136</c:v>
                </c:pt>
                <c:pt idx="11">
                  <c:v>44166</c:v>
                </c:pt>
                <c:pt idx="12">
                  <c:v>44197</c:v>
                </c:pt>
                <c:pt idx="13">
                  <c:v>44228</c:v>
                </c:pt>
                <c:pt idx="14">
                  <c:v>44256</c:v>
                </c:pt>
                <c:pt idx="15">
                  <c:v>44287</c:v>
                </c:pt>
                <c:pt idx="16">
                  <c:v>44317</c:v>
                </c:pt>
                <c:pt idx="17">
                  <c:v>44348</c:v>
                </c:pt>
                <c:pt idx="18">
                  <c:v>44378</c:v>
                </c:pt>
                <c:pt idx="19">
                  <c:v>44409</c:v>
                </c:pt>
                <c:pt idx="20">
                  <c:v>44440</c:v>
                </c:pt>
                <c:pt idx="21">
                  <c:v>44470</c:v>
                </c:pt>
                <c:pt idx="22">
                  <c:v>44501</c:v>
                </c:pt>
                <c:pt idx="23">
                  <c:v>44531</c:v>
                </c:pt>
                <c:pt idx="24">
                  <c:v>44562</c:v>
                </c:pt>
                <c:pt idx="25">
                  <c:v>44593</c:v>
                </c:pt>
                <c:pt idx="26">
                  <c:v>44621</c:v>
                </c:pt>
                <c:pt idx="27">
                  <c:v>44652</c:v>
                </c:pt>
                <c:pt idx="28">
                  <c:v>44682</c:v>
                </c:pt>
                <c:pt idx="29">
                  <c:v>44713</c:v>
                </c:pt>
                <c:pt idx="30">
                  <c:v>44743</c:v>
                </c:pt>
                <c:pt idx="31">
                  <c:v>44774</c:v>
                </c:pt>
                <c:pt idx="32">
                  <c:v>44805</c:v>
                </c:pt>
                <c:pt idx="33">
                  <c:v>44835</c:v>
                </c:pt>
                <c:pt idx="34">
                  <c:v>44866</c:v>
                </c:pt>
                <c:pt idx="35">
                  <c:v>44896</c:v>
                </c:pt>
                <c:pt idx="36">
                  <c:v>44927</c:v>
                </c:pt>
                <c:pt idx="37">
                  <c:v>44958</c:v>
                </c:pt>
                <c:pt idx="38">
                  <c:v>44986</c:v>
                </c:pt>
                <c:pt idx="39">
                  <c:v>45017</c:v>
                </c:pt>
                <c:pt idx="40">
                  <c:v>45047</c:v>
                </c:pt>
                <c:pt idx="41">
                  <c:v>45078</c:v>
                </c:pt>
                <c:pt idx="42">
                  <c:v>45108</c:v>
                </c:pt>
                <c:pt idx="43">
                  <c:v>45139</c:v>
                </c:pt>
                <c:pt idx="44">
                  <c:v>45170</c:v>
                </c:pt>
              </c:numCache>
            </c:numRef>
          </c:cat>
          <c:val>
            <c:numRef>
              <c:f>payrolls_i_idx!$P$2:$P$46</c:f>
              <c:numCache>
                <c:formatCode>0.0</c:formatCode>
                <c:ptCount val="45"/>
                <c:pt idx="0">
                  <c:v>99.969790000000003</c:v>
                </c:pt>
                <c:pt idx="1">
                  <c:v>100</c:v>
                </c:pt>
                <c:pt idx="2">
                  <c:v>100.12085</c:v>
                </c:pt>
                <c:pt idx="3">
                  <c:v>95.498490000000004</c:v>
                </c:pt>
                <c:pt idx="4">
                  <c:v>94.018129999999999</c:v>
                </c:pt>
                <c:pt idx="5">
                  <c:v>93.202420000000004</c:v>
                </c:pt>
                <c:pt idx="6">
                  <c:v>94.984889999999993</c:v>
                </c:pt>
                <c:pt idx="7">
                  <c:v>95.981870000000001</c:v>
                </c:pt>
                <c:pt idx="8">
                  <c:v>95.407849999999996</c:v>
                </c:pt>
                <c:pt idx="9">
                  <c:v>94.833839999999995</c:v>
                </c:pt>
                <c:pt idx="10">
                  <c:v>94.501509999999996</c:v>
                </c:pt>
                <c:pt idx="11">
                  <c:v>94.682779999999994</c:v>
                </c:pt>
                <c:pt idx="12">
                  <c:v>94.894260000000003</c:v>
                </c:pt>
                <c:pt idx="13">
                  <c:v>94.894260000000003</c:v>
                </c:pt>
                <c:pt idx="14">
                  <c:v>94.984889999999993</c:v>
                </c:pt>
                <c:pt idx="15">
                  <c:v>94.924469999999999</c:v>
                </c:pt>
                <c:pt idx="16">
                  <c:v>94.592150000000004</c:v>
                </c:pt>
                <c:pt idx="17">
                  <c:v>93.716009999999997</c:v>
                </c:pt>
                <c:pt idx="18">
                  <c:v>94.743200000000002</c:v>
                </c:pt>
                <c:pt idx="19">
                  <c:v>94.864050000000006</c:v>
                </c:pt>
                <c:pt idx="20">
                  <c:v>94.259820000000005</c:v>
                </c:pt>
                <c:pt idx="21">
                  <c:v>94.169179999999997</c:v>
                </c:pt>
                <c:pt idx="22">
                  <c:v>94.13897</c:v>
                </c:pt>
                <c:pt idx="23">
                  <c:v>94.048339999999996</c:v>
                </c:pt>
                <c:pt idx="24">
                  <c:v>94.320239999999998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A-BA98-4A60-B145-6A6377068B8B}"/>
            </c:ext>
          </c:extLst>
        </c:ser>
        <c:ser>
          <c:idx val="11"/>
          <c:order val="11"/>
          <c:spPr>
            <a:ln w="19050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numRef>
              <c:f>payrolls_i_idx!$A$2:$A$46</c:f>
              <c:numCache>
                <c:formatCode>[$-409]mmm\-yy;@</c:formatCode>
                <c:ptCount val="45"/>
                <c:pt idx="0">
                  <c:v>43831</c:v>
                </c:pt>
                <c:pt idx="1">
                  <c:v>43862</c:v>
                </c:pt>
                <c:pt idx="2">
                  <c:v>43891</c:v>
                </c:pt>
                <c:pt idx="3">
                  <c:v>43922</c:v>
                </c:pt>
                <c:pt idx="4">
                  <c:v>43952</c:v>
                </c:pt>
                <c:pt idx="5">
                  <c:v>43983</c:v>
                </c:pt>
                <c:pt idx="6">
                  <c:v>44013</c:v>
                </c:pt>
                <c:pt idx="7">
                  <c:v>44044</c:v>
                </c:pt>
                <c:pt idx="8">
                  <c:v>44075</c:v>
                </c:pt>
                <c:pt idx="9">
                  <c:v>44105</c:v>
                </c:pt>
                <c:pt idx="10">
                  <c:v>44136</c:v>
                </c:pt>
                <c:pt idx="11">
                  <c:v>44166</c:v>
                </c:pt>
                <c:pt idx="12">
                  <c:v>44197</c:v>
                </c:pt>
                <c:pt idx="13">
                  <c:v>44228</c:v>
                </c:pt>
                <c:pt idx="14">
                  <c:v>44256</c:v>
                </c:pt>
                <c:pt idx="15">
                  <c:v>44287</c:v>
                </c:pt>
                <c:pt idx="16">
                  <c:v>44317</c:v>
                </c:pt>
                <c:pt idx="17">
                  <c:v>44348</c:v>
                </c:pt>
                <c:pt idx="18">
                  <c:v>44378</c:v>
                </c:pt>
                <c:pt idx="19">
                  <c:v>44409</c:v>
                </c:pt>
                <c:pt idx="20">
                  <c:v>44440</c:v>
                </c:pt>
                <c:pt idx="21">
                  <c:v>44470</c:v>
                </c:pt>
                <c:pt idx="22">
                  <c:v>44501</c:v>
                </c:pt>
                <c:pt idx="23">
                  <c:v>44531</c:v>
                </c:pt>
                <c:pt idx="24">
                  <c:v>44562</c:v>
                </c:pt>
                <c:pt idx="25">
                  <c:v>44593</c:v>
                </c:pt>
                <c:pt idx="26">
                  <c:v>44621</c:v>
                </c:pt>
                <c:pt idx="27">
                  <c:v>44652</c:v>
                </c:pt>
                <c:pt idx="28">
                  <c:v>44682</c:v>
                </c:pt>
                <c:pt idx="29">
                  <c:v>44713</c:v>
                </c:pt>
                <c:pt idx="30">
                  <c:v>44743</c:v>
                </c:pt>
                <c:pt idx="31">
                  <c:v>44774</c:v>
                </c:pt>
                <c:pt idx="32">
                  <c:v>44805</c:v>
                </c:pt>
                <c:pt idx="33">
                  <c:v>44835</c:v>
                </c:pt>
                <c:pt idx="34">
                  <c:v>44866</c:v>
                </c:pt>
                <c:pt idx="35">
                  <c:v>44896</c:v>
                </c:pt>
                <c:pt idx="36">
                  <c:v>44927</c:v>
                </c:pt>
                <c:pt idx="37">
                  <c:v>44958</c:v>
                </c:pt>
                <c:pt idx="38">
                  <c:v>44986</c:v>
                </c:pt>
                <c:pt idx="39">
                  <c:v>45017</c:v>
                </c:pt>
                <c:pt idx="40">
                  <c:v>45047</c:v>
                </c:pt>
                <c:pt idx="41">
                  <c:v>45078</c:v>
                </c:pt>
                <c:pt idx="42">
                  <c:v>45108</c:v>
                </c:pt>
                <c:pt idx="43">
                  <c:v>45139</c:v>
                </c:pt>
                <c:pt idx="44">
                  <c:v>45170</c:v>
                </c:pt>
              </c:numCache>
            </c:numRef>
          </c:cat>
          <c:val>
            <c:numRef>
              <c:f>payrolls_i_idx!$Q$2:$Q$46</c:f>
              <c:numCache>
                <c:formatCode>General</c:formatCode>
                <c:ptCount val="45"/>
                <c:pt idx="25" formatCode="0.0">
                  <c:v>93.867069999999998</c:v>
                </c:pt>
                <c:pt idx="26" formatCode="0.0">
                  <c:v>93.625380000000007</c:v>
                </c:pt>
                <c:pt idx="27" formatCode="0.0">
                  <c:v>93.534739999999999</c:v>
                </c:pt>
                <c:pt idx="28" formatCode="0.0">
                  <c:v>93.776439999999994</c:v>
                </c:pt>
                <c:pt idx="29" formatCode="0.0">
                  <c:v>92.688820000000007</c:v>
                </c:pt>
                <c:pt idx="30" formatCode="0.0">
                  <c:v>93.957700000000003</c:v>
                </c:pt>
                <c:pt idx="31" formatCode="0.0">
                  <c:v>94.259820000000005</c:v>
                </c:pt>
                <c:pt idx="32" formatCode="0.0">
                  <c:v>94.320239999999998</c:v>
                </c:pt>
                <c:pt idx="33" formatCode="0.0">
                  <c:v>94.290030000000002</c:v>
                </c:pt>
                <c:pt idx="34" formatCode="0.0">
                  <c:v>94.501509999999996</c:v>
                </c:pt>
                <c:pt idx="35" formatCode="0.0">
                  <c:v>94.62236</c:v>
                </c:pt>
                <c:pt idx="36" formatCode="0.0">
                  <c:v>95.045320000000004</c:v>
                </c:pt>
                <c:pt idx="37" formatCode="0.0">
                  <c:v>94.984889999999993</c:v>
                </c:pt>
                <c:pt idx="38" formatCode="0.0">
                  <c:v>94.954679999999996</c:v>
                </c:pt>
                <c:pt idx="39" formatCode="0.0">
                  <c:v>95.740179999999995</c:v>
                </c:pt>
                <c:pt idx="40" formatCode="0.0">
                  <c:v>95.679760000000002</c:v>
                </c:pt>
                <c:pt idx="41" formatCode="0.0">
                  <c:v>95.317220000000006</c:v>
                </c:pt>
                <c:pt idx="42" formatCode="0.0">
                  <c:v>95.438069999999996</c:v>
                </c:pt>
                <c:pt idx="43" formatCode="0.0">
                  <c:v>96.012079999999997</c:v>
                </c:pt>
                <c:pt idx="44" formatCode="0.0">
                  <c:v>96.163139999999999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BA98-4A60-B145-6A6377068B8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37389295"/>
        <c:axId val="1543045247"/>
      </c:lineChart>
      <c:dateAx>
        <c:axId val="1537389295"/>
        <c:scaling>
          <c:orientation val="minMax"/>
        </c:scaling>
        <c:delete val="0"/>
        <c:axPos val="b"/>
        <c:numFmt formatCode="[$-409]mmm\-yy;@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43045247"/>
        <c:crosses val="autoZero"/>
        <c:auto val="1"/>
        <c:lblOffset val="100"/>
        <c:baseTimeUnit val="months"/>
      </c:dateAx>
      <c:valAx>
        <c:axId val="1543045247"/>
        <c:scaling>
          <c:orientation val="minMax"/>
          <c:min val="5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3738929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egendEntry>
        <c:idx val="1"/>
        <c:delete val="1"/>
      </c:legendEntry>
      <c:legendEntry>
        <c:idx val="3"/>
        <c:delete val="1"/>
      </c:legendEntry>
      <c:legendEntry>
        <c:idx val="5"/>
        <c:delete val="1"/>
      </c:legendEntry>
      <c:legendEntry>
        <c:idx val="7"/>
        <c:delete val="1"/>
      </c:legendEntry>
      <c:legendEntry>
        <c:idx val="9"/>
        <c:delete val="1"/>
      </c:legendEntry>
      <c:legendEntry>
        <c:idx val="11"/>
        <c:delete val="1"/>
      </c:legendEntry>
      <c:layout>
        <c:manualLayout>
          <c:xMode val="edge"/>
          <c:yMode val="edge"/>
          <c:x val="0.71571975378077746"/>
          <c:y val="0.42492245287520886"/>
          <c:w val="0.26427805899262591"/>
          <c:h val="0.26800007953551258"/>
        </c:manualLayout>
      </c:layout>
      <c:overlay val="1"/>
      <c:spPr>
        <a:solidFill>
          <a:schemeClr val="accent2">
            <a:lumMod val="75000"/>
            <a:alpha val="66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CoincidentIndices!$B$1</c:f>
              <c:strCache>
                <c:ptCount val="1"/>
                <c:pt idx="0">
                  <c:v>US</c:v>
                </c:pt>
              </c:strCache>
            </c:strRef>
          </c:tx>
          <c:spPr>
            <a:ln w="28575" cap="rnd">
              <a:solidFill>
                <a:srgbClr val="002060"/>
              </a:solidFill>
              <a:round/>
            </a:ln>
            <a:effectLst/>
          </c:spPr>
          <c:marker>
            <c:symbol val="none"/>
          </c:marker>
          <c:cat>
            <c:numRef>
              <c:f>CoincidentIndices!$A$2:$A$50</c:f>
              <c:numCache>
                <c:formatCode>mmm\-yy</c:formatCode>
                <c:ptCount val="49"/>
                <c:pt idx="0">
                  <c:v>43709</c:v>
                </c:pt>
                <c:pt idx="1">
                  <c:v>43739</c:v>
                </c:pt>
                <c:pt idx="2">
                  <c:v>43770</c:v>
                </c:pt>
                <c:pt idx="3">
                  <c:v>43800</c:v>
                </c:pt>
                <c:pt idx="4">
                  <c:v>43831</c:v>
                </c:pt>
                <c:pt idx="5">
                  <c:v>43862</c:v>
                </c:pt>
                <c:pt idx="6">
                  <c:v>43891</c:v>
                </c:pt>
                <c:pt idx="7">
                  <c:v>43922</c:v>
                </c:pt>
                <c:pt idx="8">
                  <c:v>43952</c:v>
                </c:pt>
                <c:pt idx="9">
                  <c:v>43983</c:v>
                </c:pt>
                <c:pt idx="10">
                  <c:v>44013</c:v>
                </c:pt>
                <c:pt idx="11">
                  <c:v>44044</c:v>
                </c:pt>
                <c:pt idx="12">
                  <c:v>44075</c:v>
                </c:pt>
                <c:pt idx="13">
                  <c:v>44105</c:v>
                </c:pt>
                <c:pt idx="14">
                  <c:v>44136</c:v>
                </c:pt>
                <c:pt idx="15">
                  <c:v>44166</c:v>
                </c:pt>
                <c:pt idx="16">
                  <c:v>44197</c:v>
                </c:pt>
                <c:pt idx="17">
                  <c:v>44228</c:v>
                </c:pt>
                <c:pt idx="18">
                  <c:v>44256</c:v>
                </c:pt>
                <c:pt idx="19">
                  <c:v>44287</c:v>
                </c:pt>
                <c:pt idx="20">
                  <c:v>44317</c:v>
                </c:pt>
                <c:pt idx="21">
                  <c:v>44348</c:v>
                </c:pt>
                <c:pt idx="22">
                  <c:v>44378</c:v>
                </c:pt>
                <c:pt idx="23">
                  <c:v>44409</c:v>
                </c:pt>
                <c:pt idx="24">
                  <c:v>44440</c:v>
                </c:pt>
                <c:pt idx="25">
                  <c:v>44470</c:v>
                </c:pt>
                <c:pt idx="26">
                  <c:v>44501</c:v>
                </c:pt>
                <c:pt idx="27">
                  <c:v>44531</c:v>
                </c:pt>
                <c:pt idx="28">
                  <c:v>44562</c:v>
                </c:pt>
                <c:pt idx="29">
                  <c:v>44593</c:v>
                </c:pt>
                <c:pt idx="30">
                  <c:v>44621</c:v>
                </c:pt>
                <c:pt idx="31">
                  <c:v>44652</c:v>
                </c:pt>
                <c:pt idx="32">
                  <c:v>44682</c:v>
                </c:pt>
                <c:pt idx="33">
                  <c:v>44713</c:v>
                </c:pt>
                <c:pt idx="34">
                  <c:v>44743</c:v>
                </c:pt>
                <c:pt idx="35">
                  <c:v>44774</c:v>
                </c:pt>
                <c:pt idx="36">
                  <c:v>44805</c:v>
                </c:pt>
                <c:pt idx="37">
                  <c:v>44835</c:v>
                </c:pt>
                <c:pt idx="38">
                  <c:v>44866</c:v>
                </c:pt>
                <c:pt idx="39">
                  <c:v>44896</c:v>
                </c:pt>
                <c:pt idx="40">
                  <c:v>44927</c:v>
                </c:pt>
                <c:pt idx="41">
                  <c:v>44958</c:v>
                </c:pt>
                <c:pt idx="42">
                  <c:v>44986</c:v>
                </c:pt>
                <c:pt idx="43">
                  <c:v>45017</c:v>
                </c:pt>
                <c:pt idx="44">
                  <c:v>45047</c:v>
                </c:pt>
                <c:pt idx="45">
                  <c:v>45078</c:v>
                </c:pt>
                <c:pt idx="46">
                  <c:v>45108</c:v>
                </c:pt>
                <c:pt idx="47">
                  <c:v>45139</c:v>
                </c:pt>
                <c:pt idx="48">
                  <c:v>45170</c:v>
                </c:pt>
              </c:numCache>
            </c:numRef>
          </c:cat>
          <c:val>
            <c:numRef>
              <c:f>CoincidentIndices!$B$2:$B$50</c:f>
              <c:numCache>
                <c:formatCode>_(* #,##0.00_);_(* \(#,##0.00\);_(* "-"??_);_(@_)</c:formatCode>
                <c:ptCount val="49"/>
                <c:pt idx="0">
                  <c:v>0.98852048340239818</c:v>
                </c:pt>
                <c:pt idx="1">
                  <c:v>0.99012194472892501</c:v>
                </c:pt>
                <c:pt idx="2">
                  <c:v>0.99216864538633198</c:v>
                </c:pt>
                <c:pt idx="3">
                  <c:v>0.99403026072397604</c:v>
                </c:pt>
                <c:pt idx="4">
                  <c:v>0.99712419904091987</c:v>
                </c:pt>
                <c:pt idx="5">
                  <c:v>1</c:v>
                </c:pt>
                <c:pt idx="6">
                  <c:v>0.99315498885608056</c:v>
                </c:pt>
                <c:pt idx="7">
                  <c:v>0.88486561316492585</c:v>
                </c:pt>
                <c:pt idx="8">
                  <c:v>0.89933988742247495</c:v>
                </c:pt>
                <c:pt idx="9">
                  <c:v>0.91405880794728789</c:v>
                </c:pt>
                <c:pt idx="10">
                  <c:v>0.91625243736110895</c:v>
                </c:pt>
                <c:pt idx="11">
                  <c:v>0.92765644567871397</c:v>
                </c:pt>
                <c:pt idx="12">
                  <c:v>0.93339703277326813</c:v>
                </c:pt>
                <c:pt idx="13">
                  <c:v>0.94100819600771068</c:v>
                </c:pt>
                <c:pt idx="14">
                  <c:v>0.94446801698965765</c:v>
                </c:pt>
                <c:pt idx="15">
                  <c:v>0.94583793577537101</c:v>
                </c:pt>
                <c:pt idx="16">
                  <c:v>0.95100328023078096</c:v>
                </c:pt>
                <c:pt idx="17">
                  <c:v>0.95531557198676187</c:v>
                </c:pt>
                <c:pt idx="18">
                  <c:v>0.95963691308304999</c:v>
                </c:pt>
                <c:pt idx="19">
                  <c:v>0.96274992075544363</c:v>
                </c:pt>
                <c:pt idx="20">
                  <c:v>0.96788770466889773</c:v>
                </c:pt>
                <c:pt idx="21">
                  <c:v>0.97233602670116925</c:v>
                </c:pt>
                <c:pt idx="22">
                  <c:v>0.97923348912004282</c:v>
                </c:pt>
                <c:pt idx="23">
                  <c:v>0.98456495432168734</c:v>
                </c:pt>
                <c:pt idx="24">
                  <c:v>0.99082470173605408</c:v>
                </c:pt>
                <c:pt idx="25">
                  <c:v>0.99625409413425581</c:v>
                </c:pt>
                <c:pt idx="26">
                  <c:v>1.0017789013609173</c:v>
                </c:pt>
                <c:pt idx="27">
                  <c:v>1.0074020999414883</c:v>
                </c:pt>
                <c:pt idx="28">
                  <c:v>1.0102880546667585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5A2-415A-88F0-1FF2B46CCAE5}"/>
            </c:ext>
          </c:extLst>
        </c:ser>
        <c:ser>
          <c:idx val="1"/>
          <c:order val="1"/>
          <c:tx>
            <c:strRef>
              <c:f>CoincidentIndices!$D$1</c:f>
              <c:strCache>
                <c:ptCount val="1"/>
                <c:pt idx="0">
                  <c:v>LA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CoincidentIndices!$A$2:$A$50</c:f>
              <c:numCache>
                <c:formatCode>mmm\-yy</c:formatCode>
                <c:ptCount val="49"/>
                <c:pt idx="0">
                  <c:v>43709</c:v>
                </c:pt>
                <c:pt idx="1">
                  <c:v>43739</c:v>
                </c:pt>
                <c:pt idx="2">
                  <c:v>43770</c:v>
                </c:pt>
                <c:pt idx="3">
                  <c:v>43800</c:v>
                </c:pt>
                <c:pt idx="4">
                  <c:v>43831</c:v>
                </c:pt>
                <c:pt idx="5">
                  <c:v>43862</c:v>
                </c:pt>
                <c:pt idx="6">
                  <c:v>43891</c:v>
                </c:pt>
                <c:pt idx="7">
                  <c:v>43922</c:v>
                </c:pt>
                <c:pt idx="8">
                  <c:v>43952</c:v>
                </c:pt>
                <c:pt idx="9">
                  <c:v>43983</c:v>
                </c:pt>
                <c:pt idx="10">
                  <c:v>44013</c:v>
                </c:pt>
                <c:pt idx="11">
                  <c:v>44044</c:v>
                </c:pt>
                <c:pt idx="12">
                  <c:v>44075</c:v>
                </c:pt>
                <c:pt idx="13">
                  <c:v>44105</c:v>
                </c:pt>
                <c:pt idx="14">
                  <c:v>44136</c:v>
                </c:pt>
                <c:pt idx="15">
                  <c:v>44166</c:v>
                </c:pt>
                <c:pt idx="16">
                  <c:v>44197</c:v>
                </c:pt>
                <c:pt idx="17">
                  <c:v>44228</c:v>
                </c:pt>
                <c:pt idx="18">
                  <c:v>44256</c:v>
                </c:pt>
                <c:pt idx="19">
                  <c:v>44287</c:v>
                </c:pt>
                <c:pt idx="20">
                  <c:v>44317</c:v>
                </c:pt>
                <c:pt idx="21">
                  <c:v>44348</c:v>
                </c:pt>
                <c:pt idx="22">
                  <c:v>44378</c:v>
                </c:pt>
                <c:pt idx="23">
                  <c:v>44409</c:v>
                </c:pt>
                <c:pt idx="24">
                  <c:v>44440</c:v>
                </c:pt>
                <c:pt idx="25">
                  <c:v>44470</c:v>
                </c:pt>
                <c:pt idx="26">
                  <c:v>44501</c:v>
                </c:pt>
                <c:pt idx="27">
                  <c:v>44531</c:v>
                </c:pt>
                <c:pt idx="28">
                  <c:v>44562</c:v>
                </c:pt>
                <c:pt idx="29">
                  <c:v>44593</c:v>
                </c:pt>
                <c:pt idx="30">
                  <c:v>44621</c:v>
                </c:pt>
                <c:pt idx="31">
                  <c:v>44652</c:v>
                </c:pt>
                <c:pt idx="32">
                  <c:v>44682</c:v>
                </c:pt>
                <c:pt idx="33">
                  <c:v>44713</c:v>
                </c:pt>
                <c:pt idx="34">
                  <c:v>44743</c:v>
                </c:pt>
                <c:pt idx="35">
                  <c:v>44774</c:v>
                </c:pt>
                <c:pt idx="36">
                  <c:v>44805</c:v>
                </c:pt>
                <c:pt idx="37">
                  <c:v>44835</c:v>
                </c:pt>
                <c:pt idx="38">
                  <c:v>44866</c:v>
                </c:pt>
                <c:pt idx="39">
                  <c:v>44896</c:v>
                </c:pt>
                <c:pt idx="40">
                  <c:v>44927</c:v>
                </c:pt>
                <c:pt idx="41">
                  <c:v>44958</c:v>
                </c:pt>
                <c:pt idx="42">
                  <c:v>44986</c:v>
                </c:pt>
                <c:pt idx="43">
                  <c:v>45017</c:v>
                </c:pt>
                <c:pt idx="44">
                  <c:v>45047</c:v>
                </c:pt>
                <c:pt idx="45">
                  <c:v>45078</c:v>
                </c:pt>
                <c:pt idx="46">
                  <c:v>45108</c:v>
                </c:pt>
                <c:pt idx="47">
                  <c:v>45139</c:v>
                </c:pt>
                <c:pt idx="48">
                  <c:v>45170</c:v>
                </c:pt>
              </c:numCache>
            </c:numRef>
          </c:cat>
          <c:val>
            <c:numRef>
              <c:f>CoincidentIndices!$D$2:$D$50</c:f>
              <c:numCache>
                <c:formatCode>_(* #,##0.00_);_(* \(#,##0.00\);_(* "-"??_);_(@_)</c:formatCode>
                <c:ptCount val="49"/>
                <c:pt idx="0">
                  <c:v>0.99809195587114252</c:v>
                </c:pt>
                <c:pt idx="1">
                  <c:v>0.99787421383665964</c:v>
                </c:pt>
                <c:pt idx="2">
                  <c:v>0.99825560159648152</c:v>
                </c:pt>
                <c:pt idx="3">
                  <c:v>0.9976723291169648</c:v>
                </c:pt>
                <c:pt idx="4">
                  <c:v>0.99827229462867073</c:v>
                </c:pt>
                <c:pt idx="5">
                  <c:v>1</c:v>
                </c:pt>
                <c:pt idx="6">
                  <c:v>0.97573892377354043</c:v>
                </c:pt>
                <c:pt idx="7">
                  <c:v>0.85726682316038849</c:v>
                </c:pt>
                <c:pt idx="8">
                  <c:v>0.85057826654584734</c:v>
                </c:pt>
                <c:pt idx="9">
                  <c:v>0.86112959602878658</c:v>
                </c:pt>
                <c:pt idx="10">
                  <c:v>0.87187657574345112</c:v>
                </c:pt>
                <c:pt idx="11">
                  <c:v>0.89010801462364908</c:v>
                </c:pt>
                <c:pt idx="12">
                  <c:v>0.8985039283846874</c:v>
                </c:pt>
                <c:pt idx="13">
                  <c:v>0.91150714899224239</c:v>
                </c:pt>
                <c:pt idx="14">
                  <c:v>0.92046015189669528</c:v>
                </c:pt>
                <c:pt idx="15">
                  <c:v>0.92551803316025827</c:v>
                </c:pt>
                <c:pt idx="16">
                  <c:v>0.93081797225355756</c:v>
                </c:pt>
                <c:pt idx="17">
                  <c:v>0.93295852250177169</c:v>
                </c:pt>
                <c:pt idx="18">
                  <c:v>0.93812441834833149</c:v>
                </c:pt>
                <c:pt idx="19">
                  <c:v>0.94291434511718109</c:v>
                </c:pt>
                <c:pt idx="20">
                  <c:v>0.94915758921972482</c:v>
                </c:pt>
                <c:pt idx="21">
                  <c:v>0.95356706648296696</c:v>
                </c:pt>
                <c:pt idx="22">
                  <c:v>0.9615073841175914</c:v>
                </c:pt>
                <c:pt idx="23">
                  <c:v>0.96712192832544386</c:v>
                </c:pt>
                <c:pt idx="24">
                  <c:v>0.96388618710293983</c:v>
                </c:pt>
                <c:pt idx="25">
                  <c:v>0.97213838581087342</c:v>
                </c:pt>
                <c:pt idx="26">
                  <c:v>0.97825411810418517</c:v>
                </c:pt>
                <c:pt idx="27">
                  <c:v>0.9836207649886145</c:v>
                </c:pt>
                <c:pt idx="28">
                  <c:v>0.98618802189801624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5A2-415A-88F0-1FF2B46CCAE5}"/>
            </c:ext>
          </c:extLst>
        </c:ser>
        <c:ser>
          <c:idx val="2"/>
          <c:order val="2"/>
          <c:tx>
            <c:strRef>
              <c:f>CoincidentIndices!$F$1</c:f>
              <c:strCache>
                <c:ptCount val="1"/>
                <c:pt idx="0">
                  <c:v>South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CoincidentIndices!$A$2:$A$50</c:f>
              <c:numCache>
                <c:formatCode>mmm\-yy</c:formatCode>
                <c:ptCount val="49"/>
                <c:pt idx="0">
                  <c:v>43709</c:v>
                </c:pt>
                <c:pt idx="1">
                  <c:v>43739</c:v>
                </c:pt>
                <c:pt idx="2">
                  <c:v>43770</c:v>
                </c:pt>
                <c:pt idx="3">
                  <c:v>43800</c:v>
                </c:pt>
                <c:pt idx="4">
                  <c:v>43831</c:v>
                </c:pt>
                <c:pt idx="5">
                  <c:v>43862</c:v>
                </c:pt>
                <c:pt idx="6">
                  <c:v>43891</c:v>
                </c:pt>
                <c:pt idx="7">
                  <c:v>43922</c:v>
                </c:pt>
                <c:pt idx="8">
                  <c:v>43952</c:v>
                </c:pt>
                <c:pt idx="9">
                  <c:v>43983</c:v>
                </c:pt>
                <c:pt idx="10">
                  <c:v>44013</c:v>
                </c:pt>
                <c:pt idx="11">
                  <c:v>44044</c:v>
                </c:pt>
                <c:pt idx="12">
                  <c:v>44075</c:v>
                </c:pt>
                <c:pt idx="13">
                  <c:v>44105</c:v>
                </c:pt>
                <c:pt idx="14">
                  <c:v>44136</c:v>
                </c:pt>
                <c:pt idx="15">
                  <c:v>44166</c:v>
                </c:pt>
                <c:pt idx="16">
                  <c:v>44197</c:v>
                </c:pt>
                <c:pt idx="17">
                  <c:v>44228</c:v>
                </c:pt>
                <c:pt idx="18">
                  <c:v>44256</c:v>
                </c:pt>
                <c:pt idx="19">
                  <c:v>44287</c:v>
                </c:pt>
                <c:pt idx="20">
                  <c:v>44317</c:v>
                </c:pt>
                <c:pt idx="21">
                  <c:v>44348</c:v>
                </c:pt>
                <c:pt idx="22">
                  <c:v>44378</c:v>
                </c:pt>
                <c:pt idx="23">
                  <c:v>44409</c:v>
                </c:pt>
                <c:pt idx="24">
                  <c:v>44440</c:v>
                </c:pt>
                <c:pt idx="25">
                  <c:v>44470</c:v>
                </c:pt>
                <c:pt idx="26">
                  <c:v>44501</c:v>
                </c:pt>
                <c:pt idx="27">
                  <c:v>44531</c:v>
                </c:pt>
                <c:pt idx="28">
                  <c:v>44562</c:v>
                </c:pt>
                <c:pt idx="29">
                  <c:v>44593</c:v>
                </c:pt>
                <c:pt idx="30">
                  <c:v>44621</c:v>
                </c:pt>
                <c:pt idx="31">
                  <c:v>44652</c:v>
                </c:pt>
                <c:pt idx="32">
                  <c:v>44682</c:v>
                </c:pt>
                <c:pt idx="33">
                  <c:v>44713</c:v>
                </c:pt>
                <c:pt idx="34">
                  <c:v>44743</c:v>
                </c:pt>
                <c:pt idx="35">
                  <c:v>44774</c:v>
                </c:pt>
                <c:pt idx="36">
                  <c:v>44805</c:v>
                </c:pt>
                <c:pt idx="37">
                  <c:v>44835</c:v>
                </c:pt>
                <c:pt idx="38">
                  <c:v>44866</c:v>
                </c:pt>
                <c:pt idx="39">
                  <c:v>44896</c:v>
                </c:pt>
                <c:pt idx="40">
                  <c:v>44927</c:v>
                </c:pt>
                <c:pt idx="41">
                  <c:v>44958</c:v>
                </c:pt>
                <c:pt idx="42">
                  <c:v>44986</c:v>
                </c:pt>
                <c:pt idx="43">
                  <c:v>45017</c:v>
                </c:pt>
                <c:pt idx="44">
                  <c:v>45047</c:v>
                </c:pt>
                <c:pt idx="45">
                  <c:v>45078</c:v>
                </c:pt>
                <c:pt idx="46">
                  <c:v>45108</c:v>
                </c:pt>
                <c:pt idx="47">
                  <c:v>45139</c:v>
                </c:pt>
                <c:pt idx="48">
                  <c:v>45170</c:v>
                </c:pt>
              </c:numCache>
            </c:numRef>
          </c:cat>
          <c:val>
            <c:numRef>
              <c:f>CoincidentIndices!$F$2:$F$50</c:f>
              <c:numCache>
                <c:formatCode>_(* #,##0.00_);_(* \(#,##0.00\);_(* "-"??_);_(@_)</c:formatCode>
                <c:ptCount val="49"/>
                <c:pt idx="0">
                  <c:v>0.99262371493685175</c:v>
                </c:pt>
                <c:pt idx="1">
                  <c:v>0.99412515226020737</c:v>
                </c:pt>
                <c:pt idx="2">
                  <c:v>0.99634459900209071</c:v>
                </c:pt>
                <c:pt idx="3">
                  <c:v>0.99708254804111085</c:v>
                </c:pt>
                <c:pt idx="4">
                  <c:v>0.99898287308704325</c:v>
                </c:pt>
                <c:pt idx="5">
                  <c:v>1</c:v>
                </c:pt>
                <c:pt idx="6">
                  <c:v>0.99727711632051008</c:v>
                </c:pt>
                <c:pt idx="7">
                  <c:v>0.84357233518080432</c:v>
                </c:pt>
                <c:pt idx="8">
                  <c:v>0.87576097480029091</c:v>
                </c:pt>
                <c:pt idx="9">
                  <c:v>0.91544063370110751</c:v>
                </c:pt>
                <c:pt idx="10">
                  <c:v>0.92396627855026747</c:v>
                </c:pt>
                <c:pt idx="11">
                  <c:v>0.94521107429849072</c:v>
                </c:pt>
                <c:pt idx="12">
                  <c:v>0.95630828072562712</c:v>
                </c:pt>
                <c:pt idx="13">
                  <c:v>0.96768717126673554</c:v>
                </c:pt>
                <c:pt idx="14">
                  <c:v>0.97523101516547606</c:v>
                </c:pt>
                <c:pt idx="15">
                  <c:v>0.98103828784183511</c:v>
                </c:pt>
                <c:pt idx="16">
                  <c:v>0.98745781291680013</c:v>
                </c:pt>
                <c:pt idx="17">
                  <c:v>0.99217956662355788</c:v>
                </c:pt>
                <c:pt idx="18">
                  <c:v>0.99787009567269536</c:v>
                </c:pt>
                <c:pt idx="19">
                  <c:v>1.0014835231560393</c:v>
                </c:pt>
                <c:pt idx="20">
                  <c:v>1.0061368424021278</c:v>
                </c:pt>
                <c:pt idx="21">
                  <c:v>1.0103272735386453</c:v>
                </c:pt>
                <c:pt idx="22">
                  <c:v>1.0159593781994309</c:v>
                </c:pt>
                <c:pt idx="23">
                  <c:v>1.0200913234602644</c:v>
                </c:pt>
                <c:pt idx="24">
                  <c:v>1.0246249165127537</c:v>
                </c:pt>
                <c:pt idx="25">
                  <c:v>1.0310294361154704</c:v>
                </c:pt>
                <c:pt idx="26">
                  <c:v>1.0355497666576661</c:v>
                </c:pt>
                <c:pt idx="27">
                  <c:v>1.0396397886449527</c:v>
                </c:pt>
                <c:pt idx="28">
                  <c:v>1.0439623454663867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5A2-415A-88F0-1FF2B46CCAE5}"/>
            </c:ext>
          </c:extLst>
        </c:ser>
        <c:ser>
          <c:idx val="3"/>
          <c:order val="3"/>
          <c:spPr>
            <a:ln w="19050" cap="rnd">
              <a:solidFill>
                <a:srgbClr val="002060"/>
              </a:solidFill>
              <a:round/>
            </a:ln>
            <a:effectLst/>
          </c:spPr>
          <c:marker>
            <c:symbol val="none"/>
          </c:marker>
          <c:val>
            <c:numRef>
              <c:f>CoincidentIndices!$C$2:$C$50</c:f>
              <c:numCache>
                <c:formatCode>General</c:formatCode>
                <c:ptCount val="49"/>
                <c:pt idx="29" formatCode="_(* #,##0.00_);_(* \(#,##0.00\);_(* &quot;-&quot;??_);_(@_)">
                  <c:v>1.016586076332501</c:v>
                </c:pt>
                <c:pt idx="30" formatCode="_(* #,##0.00_);_(* \(#,##0.00\);_(* &quot;-&quot;??_);_(@_)">
                  <c:v>1.0207070175469655</c:v>
                </c:pt>
                <c:pt idx="31" formatCode="_(* #,##0.00_);_(* \(#,##0.00\);_(* &quot;-&quot;??_);_(@_)">
                  <c:v>1.0243093617644512</c:v>
                </c:pt>
                <c:pt idx="32" formatCode="_(* #,##0.00_);_(* \(#,##0.00\);_(* &quot;-&quot;??_);_(@_)">
                  <c:v>1.0270835604429041</c:v>
                </c:pt>
                <c:pt idx="33" formatCode="_(* #,##0.00_);_(* \(#,##0.00\);_(* &quot;-&quot;??_);_(@_)">
                  <c:v>1.0302534517512842</c:v>
                </c:pt>
                <c:pt idx="34" formatCode="_(* #,##0.00_);_(* \(#,##0.00\);_(* &quot;-&quot;??_);_(@_)">
                  <c:v>1.0343570972017797</c:v>
                </c:pt>
                <c:pt idx="35" formatCode="_(* #,##0.00_);_(* \(#,##0.00\);_(* &quot;-&quot;??_);_(@_)">
                  <c:v>1.0367281042849881</c:v>
                </c:pt>
                <c:pt idx="36" formatCode="_(* #,##0.00_);_(* \(#,##0.00\);_(* &quot;-&quot;??_);_(@_)">
                  <c:v>1.0408473661249018</c:v>
                </c:pt>
                <c:pt idx="37" formatCode="_(* #,##0.00_);_(* \(#,##0.00\);_(* &quot;-&quot;??_);_(@_)">
                  <c:v>1.043342472698414</c:v>
                </c:pt>
                <c:pt idx="38" formatCode="_(* #,##0.00_);_(* \(#,##0.00\);_(* &quot;-&quot;??_);_(@_)">
                  <c:v>1.0470274470966627</c:v>
                </c:pt>
                <c:pt idx="39" formatCode="_(* #,##0.00_);_(* \(#,##0.00\);_(* &quot;-&quot;??_);_(@_)">
                  <c:v>1.0498238733984722</c:v>
                </c:pt>
                <c:pt idx="40" formatCode="_(* #,##0.00_);_(* \(#,##0.00\);_(* &quot;-&quot;??_);_(@_)">
                  <c:v>1.0535888777962574</c:v>
                </c:pt>
                <c:pt idx="41" formatCode="_(* #,##0.00_);_(* \(#,##0.00\);_(* &quot;-&quot;??_);_(@_)">
                  <c:v>1.0553763879934395</c:v>
                </c:pt>
                <c:pt idx="42" formatCode="_(* #,##0.00_);_(* \(#,##0.00\);_(* &quot;-&quot;??_);_(@_)">
                  <c:v>1.0585878176753205</c:v>
                </c:pt>
                <c:pt idx="43" formatCode="_(* #,##0.00_);_(* \(#,##0.00\);_(* &quot;-&quot;??_);_(@_)">
                  <c:v>1.061481097406437</c:v>
                </c:pt>
                <c:pt idx="44" formatCode="_(* #,##0.00_);_(* \(#,##0.00\);_(* &quot;-&quot;??_);_(@_)">
                  <c:v>1.0629556331290835</c:v>
                </c:pt>
                <c:pt idx="45" formatCode="_(* #,##0.00_);_(* \(#,##0.00\);_(* &quot;-&quot;??_);_(@_)">
                  <c:v>1.065886098686996</c:v>
                </c:pt>
                <c:pt idx="46" formatCode="_(* #,##0.00_);_(* \(#,##0.00\);_(* &quot;-&quot;??_);_(@_)">
                  <c:v>1.0693189000206227</c:v>
                </c:pt>
                <c:pt idx="47" formatCode="_(* #,##0.00_);_(* \(#,##0.00\);_(* &quot;-&quot;??_);_(@_)">
                  <c:v>1.0703427158559198</c:v>
                </c:pt>
                <c:pt idx="48" formatCode="_(* #,##0.00_);_(* \(#,##0.00\);_(* &quot;-&quot;??_);_(@_)">
                  <c:v>1.0734493207735476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25A2-415A-88F0-1FF2B46CCAE5}"/>
            </c:ext>
          </c:extLst>
        </c:ser>
        <c:ser>
          <c:idx val="4"/>
          <c:order val="4"/>
          <c:spPr>
            <a:ln w="19050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val>
            <c:numRef>
              <c:f>CoincidentIndices!$E$2:$E$50</c:f>
              <c:numCache>
                <c:formatCode>General</c:formatCode>
                <c:ptCount val="49"/>
                <c:pt idx="29" formatCode="_(* #,##0.00_);_(* \(#,##0.00\);_(* &quot;-&quot;??_);_(@_)">
                  <c:v>0.98894487950271603</c:v>
                </c:pt>
                <c:pt idx="30" formatCode="_(* #,##0.00_);_(* \(#,##0.00\);_(* &quot;-&quot;??_);_(@_)">
                  <c:v>0.99156706647222426</c:v>
                </c:pt>
                <c:pt idx="31" formatCode="_(* #,##0.00_);_(* \(#,##0.00\);_(* &quot;-&quot;??_);_(@_)">
                  <c:v>0.99301947454954043</c:v>
                </c:pt>
                <c:pt idx="32" formatCode="_(* #,##0.00_);_(* \(#,##0.00\);_(* &quot;-&quot;??_);_(@_)">
                  <c:v>0.99535906709565991</c:v>
                </c:pt>
                <c:pt idx="33" formatCode="_(* #,##0.00_);_(* \(#,##0.00\);_(* &quot;-&quot;??_);_(@_)">
                  <c:v>0.99528154025767035</c:v>
                </c:pt>
                <c:pt idx="34" formatCode="_(* #,##0.00_);_(* \(#,##0.00\);_(* &quot;-&quot;??_);_(@_)">
                  <c:v>0.99858576657737741</c:v>
                </c:pt>
                <c:pt idx="35" formatCode="_(* #,##0.00_);_(* \(#,##0.00\);_(* &quot;-&quot;??_);_(@_)">
                  <c:v>1.0008078139100554</c:v>
                </c:pt>
                <c:pt idx="36" formatCode="_(* #,##0.00_);_(* \(#,##0.00\);_(* &quot;-&quot;??_);_(@_)">
                  <c:v>1.0014318763238454</c:v>
                </c:pt>
                <c:pt idx="37" formatCode="_(* #,##0.00_);_(* \(#,##0.00\);_(* &quot;-&quot;??_);_(@_)">
                  <c:v>1.0015402293189226</c:v>
                </c:pt>
                <c:pt idx="38" formatCode="_(* #,##0.00_);_(* \(#,##0.00\);_(* &quot;-&quot;??_);_(@_)">
                  <c:v>1.0026093752220731</c:v>
                </c:pt>
                <c:pt idx="39" formatCode="_(* #,##0.00_);_(* \(#,##0.00\);_(* &quot;-&quot;??_);_(@_)">
                  <c:v>1.0044008315289539</c:v>
                </c:pt>
                <c:pt idx="40" formatCode="_(* #,##0.00_);_(* \(#,##0.00\);_(* &quot;-&quot;??_);_(@_)">
                  <c:v>1.006661005737534</c:v>
                </c:pt>
                <c:pt idx="41" formatCode="_(* #,##0.00_);_(* \(#,##0.00\);_(* &quot;-&quot;??_);_(@_)">
                  <c:v>1.0070646355871402</c:v>
                </c:pt>
                <c:pt idx="42" formatCode="_(* #,##0.00_);_(* \(#,##0.00\);_(* &quot;-&quot;??_);_(@_)">
                  <c:v>1.0089364820727047</c:v>
                </c:pt>
                <c:pt idx="43" formatCode="_(* #,##0.00_);_(* \(#,##0.00\);_(* &quot;-&quot;??_);_(@_)">
                  <c:v>1.0115118888715966</c:v>
                </c:pt>
                <c:pt idx="44" formatCode="_(* #,##0.00_);_(* \(#,##0.00\);_(* &quot;-&quot;??_);_(@_)">
                  <c:v>1.0130840563369565</c:v>
                </c:pt>
                <c:pt idx="45" formatCode="_(* #,##0.00_);_(* \(#,##0.00\);_(* &quot;-&quot;??_);_(@_)">
                  <c:v>1.0134011207489613</c:v>
                </c:pt>
                <c:pt idx="46" formatCode="_(* #,##0.00_);_(* \(#,##0.00\);_(* &quot;-&quot;??_);_(@_)">
                  <c:v>1.0160343497802773</c:v>
                </c:pt>
                <c:pt idx="47" formatCode="_(* #,##0.00_);_(* \(#,##0.00\);_(* &quot;-&quot;??_);_(@_)">
                  <c:v>1.0212564633345891</c:v>
                </c:pt>
                <c:pt idx="48" formatCode="_(* #,##0.00_);_(* \(#,##0.00\);_(* &quot;-&quot;??_);_(@_)">
                  <c:v>1.0249406289608383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25A2-415A-88F0-1FF2B46CCAE5}"/>
            </c:ext>
          </c:extLst>
        </c:ser>
        <c:ser>
          <c:idx val="5"/>
          <c:order val="5"/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val>
            <c:numRef>
              <c:f>CoincidentIndices!$G$2:$G$50</c:f>
              <c:numCache>
                <c:formatCode>General</c:formatCode>
                <c:ptCount val="49"/>
                <c:pt idx="29" formatCode="_(* #,##0.00_);_(* \(#,##0.00\);_(* &quot;-&quot;??_);_(@_)">
                  <c:v>1.0489559179438999</c:v>
                </c:pt>
                <c:pt idx="30" formatCode="_(* #,##0.00_);_(* \(#,##0.00\);_(* &quot;-&quot;??_);_(@_)">
                  <c:v>1.0528411050860418</c:v>
                </c:pt>
                <c:pt idx="31" formatCode="_(* #,##0.00_);_(* \(#,##0.00\);_(* &quot;-&quot;??_);_(@_)">
                  <c:v>1.0561256171711668</c:v>
                </c:pt>
                <c:pt idx="32" formatCode="_(* #,##0.00_);_(* \(#,##0.00\);_(* &quot;-&quot;??_);_(@_)">
                  <c:v>1.0590877014235267</c:v>
                </c:pt>
                <c:pt idx="33" formatCode="_(* #,##0.00_);_(* \(#,##0.00\);_(* &quot;-&quot;??_);_(@_)">
                  <c:v>1.0605660812171449</c:v>
                </c:pt>
                <c:pt idx="34" formatCode="_(* #,##0.00_);_(* \(#,##0.00\);_(* &quot;-&quot;??_);_(@_)">
                  <c:v>1.0637711175753468</c:v>
                </c:pt>
                <c:pt idx="35" formatCode="_(* #,##0.00_);_(* \(#,##0.00\);_(* &quot;-&quot;??_);_(@_)">
                  <c:v>1.0652362873160783</c:v>
                </c:pt>
                <c:pt idx="36" formatCode="_(* #,##0.00_);_(* \(#,##0.00\);_(* &quot;-&quot;??_);_(@_)">
                  <c:v>1.0680007093092405</c:v>
                </c:pt>
                <c:pt idx="37" formatCode="_(* #,##0.00_);_(* \(#,##0.00\);_(* &quot;-&quot;??_);_(@_)">
                  <c:v>1.0696895346529582</c:v>
                </c:pt>
                <c:pt idx="38" formatCode="_(* #,##0.00_);_(* \(#,##0.00\);_(* &quot;-&quot;??_);_(@_)">
                  <c:v>1.0720088505239056</c:v>
                </c:pt>
                <c:pt idx="39" formatCode="_(* #,##0.00_);_(* \(#,##0.00\);_(* &quot;-&quot;??_);_(@_)">
                  <c:v>1.0743751498847158</c:v>
                </c:pt>
                <c:pt idx="40" formatCode="_(* #,##0.00_);_(* \(#,##0.00\);_(* &quot;-&quot;??_);_(@_)">
                  <c:v>1.0779295144520484</c:v>
                </c:pt>
                <c:pt idx="41" formatCode="_(* #,##0.00_);_(* \(#,##0.00\);_(* &quot;-&quot;??_);_(@_)">
                  <c:v>1.080879456984341</c:v>
                </c:pt>
                <c:pt idx="42" formatCode="_(* #,##0.00_);_(* \(#,##0.00\);_(* &quot;-&quot;??_);_(@_)">
                  <c:v>1.0844457516845554</c:v>
                </c:pt>
                <c:pt idx="43" formatCode="_(* #,##0.00_);_(* \(#,##0.00\);_(* &quot;-&quot;??_);_(@_)">
                  <c:v>1.088318603611788</c:v>
                </c:pt>
                <c:pt idx="44" formatCode="_(* #,##0.00_);_(* \(#,##0.00\);_(* &quot;-&quot;??_);_(@_)">
                  <c:v>1.0906008215399094</c:v>
                </c:pt>
                <c:pt idx="45" formatCode="_(* #,##0.00_);_(* \(#,##0.00\);_(* &quot;-&quot;??_);_(@_)">
                  <c:v>1.0932883932504276</c:v>
                </c:pt>
                <c:pt idx="46" formatCode="_(* #,##0.00_);_(* \(#,##0.00\);_(* &quot;-&quot;??_);_(@_)">
                  <c:v>1.0956630641324905</c:v>
                </c:pt>
                <c:pt idx="47" formatCode="_(* #,##0.00_);_(* \(#,##0.00\);_(* &quot;-&quot;??_);_(@_)">
                  <c:v>1.0977199476188766</c:v>
                </c:pt>
                <c:pt idx="48" formatCode="_(* #,##0.00_);_(* \(#,##0.00\);_(* &quot;-&quot;??_);_(@_)">
                  <c:v>1.0993597098760954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25A2-415A-88F0-1FF2B46CCA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906464176"/>
        <c:axId val="1906463760"/>
      </c:lineChart>
      <c:dateAx>
        <c:axId val="1906464176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06463760"/>
        <c:crosses val="autoZero"/>
        <c:auto val="1"/>
        <c:lblOffset val="100"/>
        <c:baseTimeUnit val="months"/>
      </c:dateAx>
      <c:valAx>
        <c:axId val="1906463760"/>
        <c:scaling>
          <c:orientation val="minMax"/>
          <c:min val="0.8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.00_);_(* \(#,##0.0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06464176"/>
        <c:crosses val="autoZero"/>
        <c:crossBetween val="between"/>
        <c:majorUnit val="0.1"/>
      </c:valAx>
      <c:spPr>
        <a:noFill/>
        <a:ln>
          <a:noFill/>
        </a:ln>
        <a:effectLst/>
      </c:spPr>
    </c:plotArea>
    <c:legend>
      <c:legendPos val="b"/>
      <c:legendEntry>
        <c:idx val="3"/>
        <c:delete val="1"/>
      </c:legendEntry>
      <c:legendEntry>
        <c:idx val="4"/>
        <c:delete val="1"/>
      </c:legendEntry>
      <c:legendEntry>
        <c:idx val="5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msa_idx!$B$1</c:f>
              <c:strCache>
                <c:ptCount val="1"/>
                <c:pt idx="0">
                  <c:v>LA</c:v>
                </c:pt>
              </c:strCache>
            </c:strRef>
          </c:tx>
          <c:spPr>
            <a:ln w="28575" cap="rnd">
              <a:solidFill>
                <a:srgbClr val="002060"/>
              </a:solidFill>
              <a:round/>
            </a:ln>
            <a:effectLst/>
          </c:spPr>
          <c:marker>
            <c:symbol val="none"/>
          </c:marker>
          <c:cat>
            <c:numRef>
              <c:f>msa_idx!$A$2:$A$46</c:f>
              <c:numCache>
                <c:formatCode>mmm\-yy</c:formatCode>
                <c:ptCount val="45"/>
                <c:pt idx="0">
                  <c:v>43831</c:v>
                </c:pt>
                <c:pt idx="1">
                  <c:v>43862</c:v>
                </c:pt>
                <c:pt idx="2">
                  <c:v>43891</c:v>
                </c:pt>
                <c:pt idx="3">
                  <c:v>43922</c:v>
                </c:pt>
                <c:pt idx="4">
                  <c:v>43952</c:v>
                </c:pt>
                <c:pt idx="5">
                  <c:v>43983</c:v>
                </c:pt>
                <c:pt idx="6">
                  <c:v>44013</c:v>
                </c:pt>
                <c:pt idx="7">
                  <c:v>44044</c:v>
                </c:pt>
                <c:pt idx="8">
                  <c:v>44075</c:v>
                </c:pt>
                <c:pt idx="9">
                  <c:v>44105</c:v>
                </c:pt>
                <c:pt idx="10">
                  <c:v>44136</c:v>
                </c:pt>
                <c:pt idx="11">
                  <c:v>44166</c:v>
                </c:pt>
                <c:pt idx="12">
                  <c:v>44197</c:v>
                </c:pt>
                <c:pt idx="13">
                  <c:v>44228</c:v>
                </c:pt>
                <c:pt idx="14">
                  <c:v>44256</c:v>
                </c:pt>
                <c:pt idx="15">
                  <c:v>44287</c:v>
                </c:pt>
                <c:pt idx="16">
                  <c:v>44317</c:v>
                </c:pt>
                <c:pt idx="17">
                  <c:v>44348</c:v>
                </c:pt>
                <c:pt idx="18">
                  <c:v>44378</c:v>
                </c:pt>
                <c:pt idx="19">
                  <c:v>44409</c:v>
                </c:pt>
                <c:pt idx="20">
                  <c:v>44440</c:v>
                </c:pt>
                <c:pt idx="21">
                  <c:v>44470</c:v>
                </c:pt>
                <c:pt idx="22">
                  <c:v>44501</c:v>
                </c:pt>
                <c:pt idx="23">
                  <c:v>44531</c:v>
                </c:pt>
                <c:pt idx="24">
                  <c:v>44562</c:v>
                </c:pt>
                <c:pt idx="25">
                  <c:v>44593</c:v>
                </c:pt>
                <c:pt idx="26">
                  <c:v>44621</c:v>
                </c:pt>
                <c:pt idx="27">
                  <c:v>44652</c:v>
                </c:pt>
                <c:pt idx="28">
                  <c:v>44682</c:v>
                </c:pt>
                <c:pt idx="29">
                  <c:v>44713</c:v>
                </c:pt>
                <c:pt idx="30">
                  <c:v>44743</c:v>
                </c:pt>
                <c:pt idx="31">
                  <c:v>44774</c:v>
                </c:pt>
                <c:pt idx="32">
                  <c:v>44805</c:v>
                </c:pt>
                <c:pt idx="33">
                  <c:v>44835</c:v>
                </c:pt>
                <c:pt idx="34">
                  <c:v>44866</c:v>
                </c:pt>
                <c:pt idx="35">
                  <c:v>44896</c:v>
                </c:pt>
                <c:pt idx="36">
                  <c:v>44927</c:v>
                </c:pt>
                <c:pt idx="37">
                  <c:v>44958</c:v>
                </c:pt>
                <c:pt idx="38">
                  <c:v>44986</c:v>
                </c:pt>
                <c:pt idx="39">
                  <c:v>45017</c:v>
                </c:pt>
                <c:pt idx="40">
                  <c:v>45047</c:v>
                </c:pt>
                <c:pt idx="41">
                  <c:v>45078</c:v>
                </c:pt>
                <c:pt idx="42">
                  <c:v>45108</c:v>
                </c:pt>
                <c:pt idx="43">
                  <c:v>45139</c:v>
                </c:pt>
                <c:pt idx="44">
                  <c:v>45170</c:v>
                </c:pt>
              </c:numCache>
            </c:numRef>
          </c:cat>
          <c:val>
            <c:numRef>
              <c:f>msa_idx!$B$2:$B$46</c:f>
              <c:numCache>
                <c:formatCode>0.00</c:formatCode>
                <c:ptCount val="45"/>
                <c:pt idx="0">
                  <c:v>99.909665763324298</c:v>
                </c:pt>
                <c:pt idx="1">
                  <c:v>100</c:v>
                </c:pt>
                <c:pt idx="2">
                  <c:v>98.976211984342072</c:v>
                </c:pt>
                <c:pt idx="3">
                  <c:v>85.747264880056207</c:v>
                </c:pt>
                <c:pt idx="4">
                  <c:v>86.991869918699194</c:v>
                </c:pt>
                <c:pt idx="5">
                  <c:v>89.179965873732812</c:v>
                </c:pt>
                <c:pt idx="6">
                  <c:v>89.942788316772067</c:v>
                </c:pt>
                <c:pt idx="7">
                  <c:v>90.936464920204756</c:v>
                </c:pt>
                <c:pt idx="8">
                  <c:v>90.931446351500554</c:v>
                </c:pt>
                <c:pt idx="9">
                  <c:v>91.930141523637459</c:v>
                </c:pt>
                <c:pt idx="10">
                  <c:v>92.497239787212692</c:v>
                </c:pt>
                <c:pt idx="11">
                  <c:v>92.74314965371876</c:v>
                </c:pt>
                <c:pt idx="12">
                  <c:v>92.808391046873439</c:v>
                </c:pt>
                <c:pt idx="13">
                  <c:v>92.763223928535581</c:v>
                </c:pt>
                <c:pt idx="14">
                  <c:v>93.495934959349597</c:v>
                </c:pt>
                <c:pt idx="15">
                  <c:v>93.802067650306142</c:v>
                </c:pt>
                <c:pt idx="16">
                  <c:v>94.168423165713136</c:v>
                </c:pt>
                <c:pt idx="17">
                  <c:v>94.303924520726696</c:v>
                </c:pt>
                <c:pt idx="18">
                  <c:v>94.906152765231354</c:v>
                </c:pt>
                <c:pt idx="19">
                  <c:v>95.041654120244914</c:v>
                </c:pt>
                <c:pt idx="20">
                  <c:v>92.923818127070163</c:v>
                </c:pt>
                <c:pt idx="21">
                  <c:v>95.001505570611272</c:v>
                </c:pt>
                <c:pt idx="22">
                  <c:v>95.277526849342578</c:v>
                </c:pt>
                <c:pt idx="23">
                  <c:v>95.673993776974811</c:v>
                </c:pt>
                <c:pt idx="24">
                  <c:v>95.65391950215799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2B8-4579-AC1E-ECC9A4435111}"/>
            </c:ext>
          </c:extLst>
        </c:ser>
        <c:ser>
          <c:idx val="1"/>
          <c:order val="1"/>
          <c:tx>
            <c:strRef>
              <c:f>msa_idx!$D$1</c:f>
              <c:strCache>
                <c:ptCount val="1"/>
                <c:pt idx="0">
                  <c:v>ALX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msa_idx!$A$2:$A$46</c:f>
              <c:numCache>
                <c:formatCode>mmm\-yy</c:formatCode>
                <c:ptCount val="45"/>
                <c:pt idx="0">
                  <c:v>43831</c:v>
                </c:pt>
                <c:pt idx="1">
                  <c:v>43862</c:v>
                </c:pt>
                <c:pt idx="2">
                  <c:v>43891</c:v>
                </c:pt>
                <c:pt idx="3">
                  <c:v>43922</c:v>
                </c:pt>
                <c:pt idx="4">
                  <c:v>43952</c:v>
                </c:pt>
                <c:pt idx="5">
                  <c:v>43983</c:v>
                </c:pt>
                <c:pt idx="6">
                  <c:v>44013</c:v>
                </c:pt>
                <c:pt idx="7">
                  <c:v>44044</c:v>
                </c:pt>
                <c:pt idx="8">
                  <c:v>44075</c:v>
                </c:pt>
                <c:pt idx="9">
                  <c:v>44105</c:v>
                </c:pt>
                <c:pt idx="10">
                  <c:v>44136</c:v>
                </c:pt>
                <c:pt idx="11">
                  <c:v>44166</c:v>
                </c:pt>
                <c:pt idx="12">
                  <c:v>44197</c:v>
                </c:pt>
                <c:pt idx="13">
                  <c:v>44228</c:v>
                </c:pt>
                <c:pt idx="14">
                  <c:v>44256</c:v>
                </c:pt>
                <c:pt idx="15">
                  <c:v>44287</c:v>
                </c:pt>
                <c:pt idx="16">
                  <c:v>44317</c:v>
                </c:pt>
                <c:pt idx="17">
                  <c:v>44348</c:v>
                </c:pt>
                <c:pt idx="18">
                  <c:v>44378</c:v>
                </c:pt>
                <c:pt idx="19">
                  <c:v>44409</c:v>
                </c:pt>
                <c:pt idx="20">
                  <c:v>44440</c:v>
                </c:pt>
                <c:pt idx="21">
                  <c:v>44470</c:v>
                </c:pt>
                <c:pt idx="22">
                  <c:v>44501</c:v>
                </c:pt>
                <c:pt idx="23">
                  <c:v>44531</c:v>
                </c:pt>
                <c:pt idx="24">
                  <c:v>44562</c:v>
                </c:pt>
                <c:pt idx="25">
                  <c:v>44593</c:v>
                </c:pt>
                <c:pt idx="26">
                  <c:v>44621</c:v>
                </c:pt>
                <c:pt idx="27">
                  <c:v>44652</c:v>
                </c:pt>
                <c:pt idx="28">
                  <c:v>44682</c:v>
                </c:pt>
                <c:pt idx="29">
                  <c:v>44713</c:v>
                </c:pt>
                <c:pt idx="30">
                  <c:v>44743</c:v>
                </c:pt>
                <c:pt idx="31">
                  <c:v>44774</c:v>
                </c:pt>
                <c:pt idx="32">
                  <c:v>44805</c:v>
                </c:pt>
                <c:pt idx="33">
                  <c:v>44835</c:v>
                </c:pt>
                <c:pt idx="34">
                  <c:v>44866</c:v>
                </c:pt>
                <c:pt idx="35">
                  <c:v>44896</c:v>
                </c:pt>
                <c:pt idx="36">
                  <c:v>44927</c:v>
                </c:pt>
                <c:pt idx="37">
                  <c:v>44958</c:v>
                </c:pt>
                <c:pt idx="38">
                  <c:v>44986</c:v>
                </c:pt>
                <c:pt idx="39">
                  <c:v>45017</c:v>
                </c:pt>
                <c:pt idx="40">
                  <c:v>45047</c:v>
                </c:pt>
                <c:pt idx="41">
                  <c:v>45078</c:v>
                </c:pt>
                <c:pt idx="42">
                  <c:v>45108</c:v>
                </c:pt>
                <c:pt idx="43">
                  <c:v>45139</c:v>
                </c:pt>
                <c:pt idx="44">
                  <c:v>45170</c:v>
                </c:pt>
              </c:numCache>
            </c:numRef>
          </c:cat>
          <c:val>
            <c:numRef>
              <c:f>msa_idx!$D$2:$D$46</c:f>
              <c:numCache>
                <c:formatCode>0.00</c:formatCode>
                <c:ptCount val="45"/>
                <c:pt idx="0">
                  <c:v>100.16181229773463</c:v>
                </c:pt>
                <c:pt idx="1">
                  <c:v>100</c:v>
                </c:pt>
                <c:pt idx="2">
                  <c:v>99.35275080906149</c:v>
                </c:pt>
                <c:pt idx="3">
                  <c:v>90.77669902912622</c:v>
                </c:pt>
                <c:pt idx="4">
                  <c:v>91.909385113268613</c:v>
                </c:pt>
                <c:pt idx="5">
                  <c:v>94.174757281553397</c:v>
                </c:pt>
                <c:pt idx="6">
                  <c:v>94.983818770226549</c:v>
                </c:pt>
                <c:pt idx="7">
                  <c:v>96.116504854368941</c:v>
                </c:pt>
                <c:pt idx="8">
                  <c:v>96.116504854368941</c:v>
                </c:pt>
                <c:pt idx="9">
                  <c:v>98.220064724919098</c:v>
                </c:pt>
                <c:pt idx="10">
                  <c:v>98.220064724919098</c:v>
                </c:pt>
                <c:pt idx="11">
                  <c:v>97.896440129449843</c:v>
                </c:pt>
                <c:pt idx="12">
                  <c:v>98.543689320388353</c:v>
                </c:pt>
                <c:pt idx="13">
                  <c:v>98.220064724919098</c:v>
                </c:pt>
                <c:pt idx="14">
                  <c:v>98.381877022653725</c:v>
                </c:pt>
                <c:pt idx="15">
                  <c:v>98.220064724919098</c:v>
                </c:pt>
                <c:pt idx="16">
                  <c:v>98.70550161812298</c:v>
                </c:pt>
                <c:pt idx="17">
                  <c:v>98.381877022653725</c:v>
                </c:pt>
                <c:pt idx="18">
                  <c:v>98.867313915857608</c:v>
                </c:pt>
                <c:pt idx="19">
                  <c:v>98.867313915857608</c:v>
                </c:pt>
                <c:pt idx="20">
                  <c:v>98.867313915857608</c:v>
                </c:pt>
                <c:pt idx="21">
                  <c:v>99.190938511326863</c:v>
                </c:pt>
                <c:pt idx="22">
                  <c:v>99.676375404530745</c:v>
                </c:pt>
                <c:pt idx="23">
                  <c:v>99.838187702265373</c:v>
                </c:pt>
                <c:pt idx="24">
                  <c:v>99.35275080906149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2B8-4579-AC1E-ECC9A4435111}"/>
            </c:ext>
          </c:extLst>
        </c:ser>
        <c:ser>
          <c:idx val="2"/>
          <c:order val="2"/>
          <c:tx>
            <c:strRef>
              <c:f>msa_idx!$F$1</c:f>
              <c:strCache>
                <c:ptCount val="1"/>
                <c:pt idx="0">
                  <c:v>BTR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msa_idx!$A$2:$A$46</c:f>
              <c:numCache>
                <c:formatCode>mmm\-yy</c:formatCode>
                <c:ptCount val="45"/>
                <c:pt idx="0">
                  <c:v>43831</c:v>
                </c:pt>
                <c:pt idx="1">
                  <c:v>43862</c:v>
                </c:pt>
                <c:pt idx="2">
                  <c:v>43891</c:v>
                </c:pt>
                <c:pt idx="3">
                  <c:v>43922</c:v>
                </c:pt>
                <c:pt idx="4">
                  <c:v>43952</c:v>
                </c:pt>
                <c:pt idx="5">
                  <c:v>43983</c:v>
                </c:pt>
                <c:pt idx="6">
                  <c:v>44013</c:v>
                </c:pt>
                <c:pt idx="7">
                  <c:v>44044</c:v>
                </c:pt>
                <c:pt idx="8">
                  <c:v>44075</c:v>
                </c:pt>
                <c:pt idx="9">
                  <c:v>44105</c:v>
                </c:pt>
                <c:pt idx="10">
                  <c:v>44136</c:v>
                </c:pt>
                <c:pt idx="11">
                  <c:v>44166</c:v>
                </c:pt>
                <c:pt idx="12">
                  <c:v>44197</c:v>
                </c:pt>
                <c:pt idx="13">
                  <c:v>44228</c:v>
                </c:pt>
                <c:pt idx="14">
                  <c:v>44256</c:v>
                </c:pt>
                <c:pt idx="15">
                  <c:v>44287</c:v>
                </c:pt>
                <c:pt idx="16">
                  <c:v>44317</c:v>
                </c:pt>
                <c:pt idx="17">
                  <c:v>44348</c:v>
                </c:pt>
                <c:pt idx="18">
                  <c:v>44378</c:v>
                </c:pt>
                <c:pt idx="19">
                  <c:v>44409</c:v>
                </c:pt>
                <c:pt idx="20">
                  <c:v>44440</c:v>
                </c:pt>
                <c:pt idx="21">
                  <c:v>44470</c:v>
                </c:pt>
                <c:pt idx="22">
                  <c:v>44501</c:v>
                </c:pt>
                <c:pt idx="23">
                  <c:v>44531</c:v>
                </c:pt>
                <c:pt idx="24">
                  <c:v>44562</c:v>
                </c:pt>
                <c:pt idx="25">
                  <c:v>44593</c:v>
                </c:pt>
                <c:pt idx="26">
                  <c:v>44621</c:v>
                </c:pt>
                <c:pt idx="27">
                  <c:v>44652</c:v>
                </c:pt>
                <c:pt idx="28">
                  <c:v>44682</c:v>
                </c:pt>
                <c:pt idx="29">
                  <c:v>44713</c:v>
                </c:pt>
                <c:pt idx="30">
                  <c:v>44743</c:v>
                </c:pt>
                <c:pt idx="31">
                  <c:v>44774</c:v>
                </c:pt>
                <c:pt idx="32">
                  <c:v>44805</c:v>
                </c:pt>
                <c:pt idx="33">
                  <c:v>44835</c:v>
                </c:pt>
                <c:pt idx="34">
                  <c:v>44866</c:v>
                </c:pt>
                <c:pt idx="35">
                  <c:v>44896</c:v>
                </c:pt>
                <c:pt idx="36">
                  <c:v>44927</c:v>
                </c:pt>
                <c:pt idx="37">
                  <c:v>44958</c:v>
                </c:pt>
                <c:pt idx="38">
                  <c:v>44986</c:v>
                </c:pt>
                <c:pt idx="39">
                  <c:v>45017</c:v>
                </c:pt>
                <c:pt idx="40">
                  <c:v>45047</c:v>
                </c:pt>
                <c:pt idx="41">
                  <c:v>45078</c:v>
                </c:pt>
                <c:pt idx="42">
                  <c:v>45108</c:v>
                </c:pt>
                <c:pt idx="43">
                  <c:v>45139</c:v>
                </c:pt>
                <c:pt idx="44">
                  <c:v>45170</c:v>
                </c:pt>
              </c:numCache>
            </c:numRef>
          </c:cat>
          <c:val>
            <c:numRef>
              <c:f>msa_idx!$F$2:$F$46</c:f>
              <c:numCache>
                <c:formatCode>0.00</c:formatCode>
                <c:ptCount val="45"/>
                <c:pt idx="0">
                  <c:v>99.829143275567489</c:v>
                </c:pt>
                <c:pt idx="1">
                  <c:v>100</c:v>
                </c:pt>
                <c:pt idx="2">
                  <c:v>99.463021723212108</c:v>
                </c:pt>
                <c:pt idx="3">
                  <c:v>86.087381010495491</c:v>
                </c:pt>
                <c:pt idx="4">
                  <c:v>87.844764461801319</c:v>
                </c:pt>
                <c:pt idx="5">
                  <c:v>90.505247742250432</c:v>
                </c:pt>
                <c:pt idx="6">
                  <c:v>91.774469123749085</c:v>
                </c:pt>
                <c:pt idx="7">
                  <c:v>93.434220161093492</c:v>
                </c:pt>
                <c:pt idx="8">
                  <c:v>94.337319990236765</c:v>
                </c:pt>
                <c:pt idx="9">
                  <c:v>95.264827922870396</c:v>
                </c:pt>
                <c:pt idx="10">
                  <c:v>95.411276543812548</c:v>
                </c:pt>
                <c:pt idx="11">
                  <c:v>95.582133268245059</c:v>
                </c:pt>
                <c:pt idx="12">
                  <c:v>95.5577251647547</c:v>
                </c:pt>
                <c:pt idx="13">
                  <c:v>94.654625335611428</c:v>
                </c:pt>
                <c:pt idx="14">
                  <c:v>95.75298999267757</c:v>
                </c:pt>
                <c:pt idx="15">
                  <c:v>96.070295338052233</c:v>
                </c:pt>
                <c:pt idx="16">
                  <c:v>96.31437637295582</c:v>
                </c:pt>
                <c:pt idx="17">
                  <c:v>96.070295338052233</c:v>
                </c:pt>
                <c:pt idx="18">
                  <c:v>96.656089821820842</c:v>
                </c:pt>
                <c:pt idx="19">
                  <c:v>96.973395167195505</c:v>
                </c:pt>
                <c:pt idx="20">
                  <c:v>97.095435684647299</c:v>
                </c:pt>
                <c:pt idx="21">
                  <c:v>98.999267756895293</c:v>
                </c:pt>
                <c:pt idx="22">
                  <c:v>99.04808396387601</c:v>
                </c:pt>
                <c:pt idx="23">
                  <c:v>99.511837930192826</c:v>
                </c:pt>
                <c:pt idx="24">
                  <c:v>99.316573102269956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2B8-4579-AC1E-ECC9A4435111}"/>
            </c:ext>
          </c:extLst>
        </c:ser>
        <c:ser>
          <c:idx val="3"/>
          <c:order val="3"/>
          <c:tx>
            <c:strRef>
              <c:f>msa_idx!$H$1</c:f>
              <c:strCache>
                <c:ptCount val="1"/>
                <c:pt idx="0">
                  <c:v>HMD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msa_idx!$A$2:$A$46</c:f>
              <c:numCache>
                <c:formatCode>mmm\-yy</c:formatCode>
                <c:ptCount val="45"/>
                <c:pt idx="0">
                  <c:v>43831</c:v>
                </c:pt>
                <c:pt idx="1">
                  <c:v>43862</c:v>
                </c:pt>
                <c:pt idx="2">
                  <c:v>43891</c:v>
                </c:pt>
                <c:pt idx="3">
                  <c:v>43922</c:v>
                </c:pt>
                <c:pt idx="4">
                  <c:v>43952</c:v>
                </c:pt>
                <c:pt idx="5">
                  <c:v>43983</c:v>
                </c:pt>
                <c:pt idx="6">
                  <c:v>44013</c:v>
                </c:pt>
                <c:pt idx="7">
                  <c:v>44044</c:v>
                </c:pt>
                <c:pt idx="8">
                  <c:v>44075</c:v>
                </c:pt>
                <c:pt idx="9">
                  <c:v>44105</c:v>
                </c:pt>
                <c:pt idx="10">
                  <c:v>44136</c:v>
                </c:pt>
                <c:pt idx="11">
                  <c:v>44166</c:v>
                </c:pt>
                <c:pt idx="12">
                  <c:v>44197</c:v>
                </c:pt>
                <c:pt idx="13">
                  <c:v>44228</c:v>
                </c:pt>
                <c:pt idx="14">
                  <c:v>44256</c:v>
                </c:pt>
                <c:pt idx="15">
                  <c:v>44287</c:v>
                </c:pt>
                <c:pt idx="16">
                  <c:v>44317</c:v>
                </c:pt>
                <c:pt idx="17">
                  <c:v>44348</c:v>
                </c:pt>
                <c:pt idx="18">
                  <c:v>44378</c:v>
                </c:pt>
                <c:pt idx="19">
                  <c:v>44409</c:v>
                </c:pt>
                <c:pt idx="20">
                  <c:v>44440</c:v>
                </c:pt>
                <c:pt idx="21">
                  <c:v>44470</c:v>
                </c:pt>
                <c:pt idx="22">
                  <c:v>44501</c:v>
                </c:pt>
                <c:pt idx="23">
                  <c:v>44531</c:v>
                </c:pt>
                <c:pt idx="24">
                  <c:v>44562</c:v>
                </c:pt>
                <c:pt idx="25">
                  <c:v>44593</c:v>
                </c:pt>
                <c:pt idx="26">
                  <c:v>44621</c:v>
                </c:pt>
                <c:pt idx="27">
                  <c:v>44652</c:v>
                </c:pt>
                <c:pt idx="28">
                  <c:v>44682</c:v>
                </c:pt>
                <c:pt idx="29">
                  <c:v>44713</c:v>
                </c:pt>
                <c:pt idx="30">
                  <c:v>44743</c:v>
                </c:pt>
                <c:pt idx="31">
                  <c:v>44774</c:v>
                </c:pt>
                <c:pt idx="32">
                  <c:v>44805</c:v>
                </c:pt>
                <c:pt idx="33">
                  <c:v>44835</c:v>
                </c:pt>
                <c:pt idx="34">
                  <c:v>44866</c:v>
                </c:pt>
                <c:pt idx="35">
                  <c:v>44896</c:v>
                </c:pt>
                <c:pt idx="36">
                  <c:v>44927</c:v>
                </c:pt>
                <c:pt idx="37">
                  <c:v>44958</c:v>
                </c:pt>
                <c:pt idx="38">
                  <c:v>44986</c:v>
                </c:pt>
                <c:pt idx="39">
                  <c:v>45017</c:v>
                </c:pt>
                <c:pt idx="40">
                  <c:v>45047</c:v>
                </c:pt>
                <c:pt idx="41">
                  <c:v>45078</c:v>
                </c:pt>
                <c:pt idx="42">
                  <c:v>45108</c:v>
                </c:pt>
                <c:pt idx="43">
                  <c:v>45139</c:v>
                </c:pt>
                <c:pt idx="44">
                  <c:v>45170</c:v>
                </c:pt>
              </c:numCache>
            </c:numRef>
          </c:cat>
          <c:val>
            <c:numRef>
              <c:f>msa_idx!$H$2:$H$46</c:f>
              <c:numCache>
                <c:formatCode>0.00</c:formatCode>
                <c:ptCount val="45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88.0085653104925</c:v>
                </c:pt>
                <c:pt idx="4">
                  <c:v>90.792291220556734</c:v>
                </c:pt>
                <c:pt idx="5">
                  <c:v>93.576017130620983</c:v>
                </c:pt>
                <c:pt idx="6">
                  <c:v>95.074946466809422</c:v>
                </c:pt>
                <c:pt idx="7">
                  <c:v>97.002141327623121</c:v>
                </c:pt>
                <c:pt idx="8">
                  <c:v>98.286937901498916</c:v>
                </c:pt>
                <c:pt idx="9">
                  <c:v>100.21413276231263</c:v>
                </c:pt>
                <c:pt idx="10">
                  <c:v>99.143468950749465</c:v>
                </c:pt>
                <c:pt idx="11">
                  <c:v>97.216274089935752</c:v>
                </c:pt>
                <c:pt idx="12">
                  <c:v>97.858672376873656</c:v>
                </c:pt>
                <c:pt idx="13">
                  <c:v>98.929336188436821</c:v>
                </c:pt>
                <c:pt idx="14">
                  <c:v>99.357601713062095</c:v>
                </c:pt>
                <c:pt idx="15">
                  <c:v>99.143468950749465</c:v>
                </c:pt>
                <c:pt idx="16">
                  <c:v>99.357601713062095</c:v>
                </c:pt>
                <c:pt idx="17">
                  <c:v>99.571734475374726</c:v>
                </c:pt>
                <c:pt idx="18">
                  <c:v>101.71306209850107</c:v>
                </c:pt>
                <c:pt idx="19">
                  <c:v>100</c:v>
                </c:pt>
                <c:pt idx="20">
                  <c:v>95.717344753747312</c:v>
                </c:pt>
                <c:pt idx="21">
                  <c:v>100</c:v>
                </c:pt>
                <c:pt idx="22">
                  <c:v>100.21413276231263</c:v>
                </c:pt>
                <c:pt idx="23">
                  <c:v>100.64239828693789</c:v>
                </c:pt>
                <c:pt idx="24">
                  <c:v>101.49892933618843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62B8-4579-AC1E-ECC9A4435111}"/>
            </c:ext>
          </c:extLst>
        </c:ser>
        <c:ser>
          <c:idx val="4"/>
          <c:order val="4"/>
          <c:tx>
            <c:strRef>
              <c:f>msa_idx!$J$1</c:f>
              <c:strCache>
                <c:ptCount val="1"/>
                <c:pt idx="0">
                  <c:v>HMA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numRef>
              <c:f>msa_idx!$A$2:$A$46</c:f>
              <c:numCache>
                <c:formatCode>mmm\-yy</c:formatCode>
                <c:ptCount val="45"/>
                <c:pt idx="0">
                  <c:v>43831</c:v>
                </c:pt>
                <c:pt idx="1">
                  <c:v>43862</c:v>
                </c:pt>
                <c:pt idx="2">
                  <c:v>43891</c:v>
                </c:pt>
                <c:pt idx="3">
                  <c:v>43922</c:v>
                </c:pt>
                <c:pt idx="4">
                  <c:v>43952</c:v>
                </c:pt>
                <c:pt idx="5">
                  <c:v>43983</c:v>
                </c:pt>
                <c:pt idx="6">
                  <c:v>44013</c:v>
                </c:pt>
                <c:pt idx="7">
                  <c:v>44044</c:v>
                </c:pt>
                <c:pt idx="8">
                  <c:v>44075</c:v>
                </c:pt>
                <c:pt idx="9">
                  <c:v>44105</c:v>
                </c:pt>
                <c:pt idx="10">
                  <c:v>44136</c:v>
                </c:pt>
                <c:pt idx="11">
                  <c:v>44166</c:v>
                </c:pt>
                <c:pt idx="12">
                  <c:v>44197</c:v>
                </c:pt>
                <c:pt idx="13">
                  <c:v>44228</c:v>
                </c:pt>
                <c:pt idx="14">
                  <c:v>44256</c:v>
                </c:pt>
                <c:pt idx="15">
                  <c:v>44287</c:v>
                </c:pt>
                <c:pt idx="16">
                  <c:v>44317</c:v>
                </c:pt>
                <c:pt idx="17">
                  <c:v>44348</c:v>
                </c:pt>
                <c:pt idx="18">
                  <c:v>44378</c:v>
                </c:pt>
                <c:pt idx="19">
                  <c:v>44409</c:v>
                </c:pt>
                <c:pt idx="20">
                  <c:v>44440</c:v>
                </c:pt>
                <c:pt idx="21">
                  <c:v>44470</c:v>
                </c:pt>
                <c:pt idx="22">
                  <c:v>44501</c:v>
                </c:pt>
                <c:pt idx="23">
                  <c:v>44531</c:v>
                </c:pt>
                <c:pt idx="24">
                  <c:v>44562</c:v>
                </c:pt>
                <c:pt idx="25">
                  <c:v>44593</c:v>
                </c:pt>
                <c:pt idx="26">
                  <c:v>44621</c:v>
                </c:pt>
                <c:pt idx="27">
                  <c:v>44652</c:v>
                </c:pt>
                <c:pt idx="28">
                  <c:v>44682</c:v>
                </c:pt>
                <c:pt idx="29">
                  <c:v>44713</c:v>
                </c:pt>
                <c:pt idx="30">
                  <c:v>44743</c:v>
                </c:pt>
                <c:pt idx="31">
                  <c:v>44774</c:v>
                </c:pt>
                <c:pt idx="32">
                  <c:v>44805</c:v>
                </c:pt>
                <c:pt idx="33">
                  <c:v>44835</c:v>
                </c:pt>
                <c:pt idx="34">
                  <c:v>44866</c:v>
                </c:pt>
                <c:pt idx="35">
                  <c:v>44896</c:v>
                </c:pt>
                <c:pt idx="36">
                  <c:v>44927</c:v>
                </c:pt>
                <c:pt idx="37">
                  <c:v>44958</c:v>
                </c:pt>
                <c:pt idx="38">
                  <c:v>44986</c:v>
                </c:pt>
                <c:pt idx="39">
                  <c:v>45017</c:v>
                </c:pt>
                <c:pt idx="40">
                  <c:v>45047</c:v>
                </c:pt>
                <c:pt idx="41">
                  <c:v>45078</c:v>
                </c:pt>
                <c:pt idx="42">
                  <c:v>45108</c:v>
                </c:pt>
                <c:pt idx="43">
                  <c:v>45139</c:v>
                </c:pt>
                <c:pt idx="44">
                  <c:v>45170</c:v>
                </c:pt>
              </c:numCache>
            </c:numRef>
          </c:cat>
          <c:val>
            <c:numRef>
              <c:f>msa_idx!$J$2:$J$46</c:f>
              <c:numCache>
                <c:formatCode>0.00</c:formatCode>
                <c:ptCount val="45"/>
                <c:pt idx="0">
                  <c:v>99.541809851088203</c:v>
                </c:pt>
                <c:pt idx="1">
                  <c:v>100</c:v>
                </c:pt>
                <c:pt idx="2">
                  <c:v>99.312714776632305</c:v>
                </c:pt>
                <c:pt idx="3">
                  <c:v>89.690721649484544</c:v>
                </c:pt>
                <c:pt idx="4">
                  <c:v>90.148911798396341</c:v>
                </c:pt>
                <c:pt idx="5">
                  <c:v>90.836197021764036</c:v>
                </c:pt>
                <c:pt idx="6">
                  <c:v>91.065292096219935</c:v>
                </c:pt>
                <c:pt idx="7">
                  <c:v>91.981672394043528</c:v>
                </c:pt>
                <c:pt idx="8">
                  <c:v>92.325315005727376</c:v>
                </c:pt>
                <c:pt idx="9">
                  <c:v>92.898052691867122</c:v>
                </c:pt>
                <c:pt idx="10">
                  <c:v>93.241695303550983</c:v>
                </c:pt>
                <c:pt idx="11">
                  <c:v>93.012600229095071</c:v>
                </c:pt>
                <c:pt idx="12">
                  <c:v>93.928980526918679</c:v>
                </c:pt>
                <c:pt idx="13">
                  <c:v>94.387170675830475</c:v>
                </c:pt>
                <c:pt idx="14">
                  <c:v>95.074455899198171</c:v>
                </c:pt>
                <c:pt idx="15">
                  <c:v>94.730813287514323</c:v>
                </c:pt>
                <c:pt idx="16">
                  <c:v>94.501718213058425</c:v>
                </c:pt>
                <c:pt idx="17">
                  <c:v>94.730813287514323</c:v>
                </c:pt>
                <c:pt idx="18">
                  <c:v>95.18900343642612</c:v>
                </c:pt>
                <c:pt idx="19">
                  <c:v>94.387170675830475</c:v>
                </c:pt>
                <c:pt idx="20">
                  <c:v>86.025200458190142</c:v>
                </c:pt>
                <c:pt idx="21">
                  <c:v>90.034364261168378</c:v>
                </c:pt>
                <c:pt idx="22">
                  <c:v>90.26345933562429</c:v>
                </c:pt>
                <c:pt idx="23">
                  <c:v>91.065292096219935</c:v>
                </c:pt>
                <c:pt idx="24">
                  <c:v>91.867124856815579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62B8-4579-AC1E-ECC9A4435111}"/>
            </c:ext>
          </c:extLst>
        </c:ser>
        <c:ser>
          <c:idx val="5"/>
          <c:order val="5"/>
          <c:tx>
            <c:strRef>
              <c:f>msa_idx!$L$1</c:f>
              <c:strCache>
                <c:ptCount val="1"/>
                <c:pt idx="0">
                  <c:v>LFY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cat>
            <c:numRef>
              <c:f>msa_idx!$A$2:$A$46</c:f>
              <c:numCache>
                <c:formatCode>mmm\-yy</c:formatCode>
                <c:ptCount val="45"/>
                <c:pt idx="0">
                  <c:v>43831</c:v>
                </c:pt>
                <c:pt idx="1">
                  <c:v>43862</c:v>
                </c:pt>
                <c:pt idx="2">
                  <c:v>43891</c:v>
                </c:pt>
                <c:pt idx="3">
                  <c:v>43922</c:v>
                </c:pt>
                <c:pt idx="4">
                  <c:v>43952</c:v>
                </c:pt>
                <c:pt idx="5">
                  <c:v>43983</c:v>
                </c:pt>
                <c:pt idx="6">
                  <c:v>44013</c:v>
                </c:pt>
                <c:pt idx="7">
                  <c:v>44044</c:v>
                </c:pt>
                <c:pt idx="8">
                  <c:v>44075</c:v>
                </c:pt>
                <c:pt idx="9">
                  <c:v>44105</c:v>
                </c:pt>
                <c:pt idx="10">
                  <c:v>44136</c:v>
                </c:pt>
                <c:pt idx="11">
                  <c:v>44166</c:v>
                </c:pt>
                <c:pt idx="12">
                  <c:v>44197</c:v>
                </c:pt>
                <c:pt idx="13">
                  <c:v>44228</c:v>
                </c:pt>
                <c:pt idx="14">
                  <c:v>44256</c:v>
                </c:pt>
                <c:pt idx="15">
                  <c:v>44287</c:v>
                </c:pt>
                <c:pt idx="16">
                  <c:v>44317</c:v>
                </c:pt>
                <c:pt idx="17">
                  <c:v>44348</c:v>
                </c:pt>
                <c:pt idx="18">
                  <c:v>44378</c:v>
                </c:pt>
                <c:pt idx="19">
                  <c:v>44409</c:v>
                </c:pt>
                <c:pt idx="20">
                  <c:v>44440</c:v>
                </c:pt>
                <c:pt idx="21">
                  <c:v>44470</c:v>
                </c:pt>
                <c:pt idx="22">
                  <c:v>44501</c:v>
                </c:pt>
                <c:pt idx="23">
                  <c:v>44531</c:v>
                </c:pt>
                <c:pt idx="24">
                  <c:v>44562</c:v>
                </c:pt>
                <c:pt idx="25">
                  <c:v>44593</c:v>
                </c:pt>
                <c:pt idx="26">
                  <c:v>44621</c:v>
                </c:pt>
                <c:pt idx="27">
                  <c:v>44652</c:v>
                </c:pt>
                <c:pt idx="28">
                  <c:v>44682</c:v>
                </c:pt>
                <c:pt idx="29">
                  <c:v>44713</c:v>
                </c:pt>
                <c:pt idx="30">
                  <c:v>44743</c:v>
                </c:pt>
                <c:pt idx="31">
                  <c:v>44774</c:v>
                </c:pt>
                <c:pt idx="32">
                  <c:v>44805</c:v>
                </c:pt>
                <c:pt idx="33">
                  <c:v>44835</c:v>
                </c:pt>
                <c:pt idx="34">
                  <c:v>44866</c:v>
                </c:pt>
                <c:pt idx="35">
                  <c:v>44896</c:v>
                </c:pt>
                <c:pt idx="36">
                  <c:v>44927</c:v>
                </c:pt>
                <c:pt idx="37">
                  <c:v>44958</c:v>
                </c:pt>
                <c:pt idx="38">
                  <c:v>44986</c:v>
                </c:pt>
                <c:pt idx="39">
                  <c:v>45017</c:v>
                </c:pt>
                <c:pt idx="40">
                  <c:v>45047</c:v>
                </c:pt>
                <c:pt idx="41">
                  <c:v>45078</c:v>
                </c:pt>
                <c:pt idx="42">
                  <c:v>45108</c:v>
                </c:pt>
                <c:pt idx="43">
                  <c:v>45139</c:v>
                </c:pt>
                <c:pt idx="44">
                  <c:v>45170</c:v>
                </c:pt>
              </c:numCache>
            </c:numRef>
          </c:cat>
          <c:val>
            <c:numRef>
              <c:f>msa_idx!$L$2:$L$46</c:f>
              <c:numCache>
                <c:formatCode>0.00</c:formatCode>
                <c:ptCount val="45"/>
                <c:pt idx="0">
                  <c:v>99.660029140359399</c:v>
                </c:pt>
                <c:pt idx="1">
                  <c:v>100</c:v>
                </c:pt>
                <c:pt idx="2">
                  <c:v>98.882952889752303</c:v>
                </c:pt>
                <c:pt idx="3">
                  <c:v>88.052452646915981</c:v>
                </c:pt>
                <c:pt idx="4">
                  <c:v>89.218067022826617</c:v>
                </c:pt>
                <c:pt idx="5">
                  <c:v>90.28654686741136</c:v>
                </c:pt>
                <c:pt idx="6">
                  <c:v>90.772219524040793</c:v>
                </c:pt>
                <c:pt idx="7">
                  <c:v>91.403593977659057</c:v>
                </c:pt>
                <c:pt idx="8">
                  <c:v>91.792132102962597</c:v>
                </c:pt>
                <c:pt idx="9">
                  <c:v>92.374939290917922</c:v>
                </c:pt>
                <c:pt idx="10">
                  <c:v>93.054881010199125</c:v>
                </c:pt>
                <c:pt idx="11">
                  <c:v>93.540553666828558</c:v>
                </c:pt>
                <c:pt idx="12">
                  <c:v>94.123360854783868</c:v>
                </c:pt>
                <c:pt idx="13">
                  <c:v>94.220495386109761</c:v>
                </c:pt>
                <c:pt idx="14">
                  <c:v>94.414764448761531</c:v>
                </c:pt>
                <c:pt idx="15">
                  <c:v>94.803302574065071</c:v>
                </c:pt>
                <c:pt idx="16">
                  <c:v>95.143273433705673</c:v>
                </c:pt>
                <c:pt idx="17">
                  <c:v>95.434677027683335</c:v>
                </c:pt>
                <c:pt idx="18">
                  <c:v>96.01748421563866</c:v>
                </c:pt>
                <c:pt idx="19">
                  <c:v>96.01748421563866</c:v>
                </c:pt>
                <c:pt idx="20">
                  <c:v>95.046138902379795</c:v>
                </c:pt>
                <c:pt idx="21">
                  <c:v>96.503156872268093</c:v>
                </c:pt>
                <c:pt idx="22">
                  <c:v>96.843127731908694</c:v>
                </c:pt>
                <c:pt idx="23">
                  <c:v>97.183098591549296</c:v>
                </c:pt>
                <c:pt idx="24">
                  <c:v>97.328800388538127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62B8-4579-AC1E-ECC9A4435111}"/>
            </c:ext>
          </c:extLst>
        </c:ser>
        <c:ser>
          <c:idx val="6"/>
          <c:order val="6"/>
          <c:tx>
            <c:strRef>
              <c:f>msa_idx!$N$1</c:f>
              <c:strCache>
                <c:ptCount val="1"/>
                <c:pt idx="0">
                  <c:v>LKC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msa_idx!$A$2:$A$46</c:f>
              <c:numCache>
                <c:formatCode>mmm\-yy</c:formatCode>
                <c:ptCount val="45"/>
                <c:pt idx="0">
                  <c:v>43831</c:v>
                </c:pt>
                <c:pt idx="1">
                  <c:v>43862</c:v>
                </c:pt>
                <c:pt idx="2">
                  <c:v>43891</c:v>
                </c:pt>
                <c:pt idx="3">
                  <c:v>43922</c:v>
                </c:pt>
                <c:pt idx="4">
                  <c:v>43952</c:v>
                </c:pt>
                <c:pt idx="5">
                  <c:v>43983</c:v>
                </c:pt>
                <c:pt idx="6">
                  <c:v>44013</c:v>
                </c:pt>
                <c:pt idx="7">
                  <c:v>44044</c:v>
                </c:pt>
                <c:pt idx="8">
                  <c:v>44075</c:v>
                </c:pt>
                <c:pt idx="9">
                  <c:v>44105</c:v>
                </c:pt>
                <c:pt idx="10">
                  <c:v>44136</c:v>
                </c:pt>
                <c:pt idx="11">
                  <c:v>44166</c:v>
                </c:pt>
                <c:pt idx="12">
                  <c:v>44197</c:v>
                </c:pt>
                <c:pt idx="13">
                  <c:v>44228</c:v>
                </c:pt>
                <c:pt idx="14">
                  <c:v>44256</c:v>
                </c:pt>
                <c:pt idx="15">
                  <c:v>44287</c:v>
                </c:pt>
                <c:pt idx="16">
                  <c:v>44317</c:v>
                </c:pt>
                <c:pt idx="17">
                  <c:v>44348</c:v>
                </c:pt>
                <c:pt idx="18">
                  <c:v>44378</c:v>
                </c:pt>
                <c:pt idx="19">
                  <c:v>44409</c:v>
                </c:pt>
                <c:pt idx="20">
                  <c:v>44440</c:v>
                </c:pt>
                <c:pt idx="21">
                  <c:v>44470</c:v>
                </c:pt>
                <c:pt idx="22">
                  <c:v>44501</c:v>
                </c:pt>
                <c:pt idx="23">
                  <c:v>44531</c:v>
                </c:pt>
                <c:pt idx="24">
                  <c:v>44562</c:v>
                </c:pt>
                <c:pt idx="25">
                  <c:v>44593</c:v>
                </c:pt>
                <c:pt idx="26">
                  <c:v>44621</c:v>
                </c:pt>
                <c:pt idx="27">
                  <c:v>44652</c:v>
                </c:pt>
                <c:pt idx="28">
                  <c:v>44682</c:v>
                </c:pt>
                <c:pt idx="29">
                  <c:v>44713</c:v>
                </c:pt>
                <c:pt idx="30">
                  <c:v>44743</c:v>
                </c:pt>
                <c:pt idx="31">
                  <c:v>44774</c:v>
                </c:pt>
                <c:pt idx="32">
                  <c:v>44805</c:v>
                </c:pt>
                <c:pt idx="33">
                  <c:v>44835</c:v>
                </c:pt>
                <c:pt idx="34">
                  <c:v>44866</c:v>
                </c:pt>
                <c:pt idx="35">
                  <c:v>44896</c:v>
                </c:pt>
                <c:pt idx="36">
                  <c:v>44927</c:v>
                </c:pt>
                <c:pt idx="37">
                  <c:v>44958</c:v>
                </c:pt>
                <c:pt idx="38">
                  <c:v>44986</c:v>
                </c:pt>
                <c:pt idx="39">
                  <c:v>45017</c:v>
                </c:pt>
                <c:pt idx="40">
                  <c:v>45047</c:v>
                </c:pt>
                <c:pt idx="41">
                  <c:v>45078</c:v>
                </c:pt>
                <c:pt idx="42">
                  <c:v>45108</c:v>
                </c:pt>
                <c:pt idx="43">
                  <c:v>45139</c:v>
                </c:pt>
                <c:pt idx="44">
                  <c:v>45170</c:v>
                </c:pt>
              </c:numCache>
            </c:numRef>
          </c:cat>
          <c:val>
            <c:numRef>
              <c:f>msa_idx!$N$2:$N$46</c:f>
              <c:numCache>
                <c:formatCode>0.00</c:formatCode>
                <c:ptCount val="45"/>
                <c:pt idx="0">
                  <c:v>100</c:v>
                </c:pt>
                <c:pt idx="1">
                  <c:v>100</c:v>
                </c:pt>
                <c:pt idx="2">
                  <c:v>98.742138364779876</c:v>
                </c:pt>
                <c:pt idx="3">
                  <c:v>84.366576819407015</c:v>
                </c:pt>
                <c:pt idx="4">
                  <c:v>83.018867924528308</c:v>
                </c:pt>
                <c:pt idx="5">
                  <c:v>84.276729559748432</c:v>
                </c:pt>
                <c:pt idx="6">
                  <c:v>84.99550763701707</c:v>
                </c:pt>
                <c:pt idx="7">
                  <c:v>85.714285714285722</c:v>
                </c:pt>
                <c:pt idx="8">
                  <c:v>75.831087151841871</c:v>
                </c:pt>
                <c:pt idx="9">
                  <c:v>78.436657681940702</c:v>
                </c:pt>
                <c:pt idx="10">
                  <c:v>80.772686433063797</c:v>
                </c:pt>
                <c:pt idx="11">
                  <c:v>83.288409703504044</c:v>
                </c:pt>
                <c:pt idx="12">
                  <c:v>83.737646001796946</c:v>
                </c:pt>
                <c:pt idx="13">
                  <c:v>84.097035040431265</c:v>
                </c:pt>
                <c:pt idx="14">
                  <c:v>84.99550763701707</c:v>
                </c:pt>
                <c:pt idx="15">
                  <c:v>85.714285714285722</c:v>
                </c:pt>
                <c:pt idx="16">
                  <c:v>86.702605570530096</c:v>
                </c:pt>
                <c:pt idx="17">
                  <c:v>87.151841868822999</c:v>
                </c:pt>
                <c:pt idx="18">
                  <c:v>87.511230907457332</c:v>
                </c:pt>
                <c:pt idx="19">
                  <c:v>87.241689128481582</c:v>
                </c:pt>
                <c:pt idx="20">
                  <c:v>87.061994609164429</c:v>
                </c:pt>
                <c:pt idx="21">
                  <c:v>88.319856244384553</c:v>
                </c:pt>
                <c:pt idx="22">
                  <c:v>87.96046720575022</c:v>
                </c:pt>
                <c:pt idx="23">
                  <c:v>87.870619946091651</c:v>
                </c:pt>
                <c:pt idx="24">
                  <c:v>87.511230907457332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62B8-4579-AC1E-ECC9A4435111}"/>
            </c:ext>
          </c:extLst>
        </c:ser>
        <c:ser>
          <c:idx val="7"/>
          <c:order val="7"/>
          <c:tx>
            <c:strRef>
              <c:f>msa_idx!$P$1</c:f>
              <c:strCache>
                <c:ptCount val="1"/>
                <c:pt idx="0">
                  <c:v>MNR</c:v>
                </c:pt>
              </c:strCache>
            </c:strRef>
          </c:tx>
          <c:spPr>
            <a:ln w="28575" cap="rnd">
              <a:solidFill>
                <a:schemeClr val="accent2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msa_idx!$A$2:$A$46</c:f>
              <c:numCache>
                <c:formatCode>mmm\-yy</c:formatCode>
                <c:ptCount val="45"/>
                <c:pt idx="0">
                  <c:v>43831</c:v>
                </c:pt>
                <c:pt idx="1">
                  <c:v>43862</c:v>
                </c:pt>
                <c:pt idx="2">
                  <c:v>43891</c:v>
                </c:pt>
                <c:pt idx="3">
                  <c:v>43922</c:v>
                </c:pt>
                <c:pt idx="4">
                  <c:v>43952</c:v>
                </c:pt>
                <c:pt idx="5">
                  <c:v>43983</c:v>
                </c:pt>
                <c:pt idx="6">
                  <c:v>44013</c:v>
                </c:pt>
                <c:pt idx="7">
                  <c:v>44044</c:v>
                </c:pt>
                <c:pt idx="8">
                  <c:v>44075</c:v>
                </c:pt>
                <c:pt idx="9">
                  <c:v>44105</c:v>
                </c:pt>
                <c:pt idx="10">
                  <c:v>44136</c:v>
                </c:pt>
                <c:pt idx="11">
                  <c:v>44166</c:v>
                </c:pt>
                <c:pt idx="12">
                  <c:v>44197</c:v>
                </c:pt>
                <c:pt idx="13">
                  <c:v>44228</c:v>
                </c:pt>
                <c:pt idx="14">
                  <c:v>44256</c:v>
                </c:pt>
                <c:pt idx="15">
                  <c:v>44287</c:v>
                </c:pt>
                <c:pt idx="16">
                  <c:v>44317</c:v>
                </c:pt>
                <c:pt idx="17">
                  <c:v>44348</c:v>
                </c:pt>
                <c:pt idx="18">
                  <c:v>44378</c:v>
                </c:pt>
                <c:pt idx="19">
                  <c:v>44409</c:v>
                </c:pt>
                <c:pt idx="20">
                  <c:v>44440</c:v>
                </c:pt>
                <c:pt idx="21">
                  <c:v>44470</c:v>
                </c:pt>
                <c:pt idx="22">
                  <c:v>44501</c:v>
                </c:pt>
                <c:pt idx="23">
                  <c:v>44531</c:v>
                </c:pt>
                <c:pt idx="24">
                  <c:v>44562</c:v>
                </c:pt>
                <c:pt idx="25">
                  <c:v>44593</c:v>
                </c:pt>
                <c:pt idx="26">
                  <c:v>44621</c:v>
                </c:pt>
                <c:pt idx="27">
                  <c:v>44652</c:v>
                </c:pt>
                <c:pt idx="28">
                  <c:v>44682</c:v>
                </c:pt>
                <c:pt idx="29">
                  <c:v>44713</c:v>
                </c:pt>
                <c:pt idx="30">
                  <c:v>44743</c:v>
                </c:pt>
                <c:pt idx="31">
                  <c:v>44774</c:v>
                </c:pt>
                <c:pt idx="32">
                  <c:v>44805</c:v>
                </c:pt>
                <c:pt idx="33">
                  <c:v>44835</c:v>
                </c:pt>
                <c:pt idx="34">
                  <c:v>44866</c:v>
                </c:pt>
                <c:pt idx="35">
                  <c:v>44896</c:v>
                </c:pt>
                <c:pt idx="36">
                  <c:v>44927</c:v>
                </c:pt>
                <c:pt idx="37">
                  <c:v>44958</c:v>
                </c:pt>
                <c:pt idx="38">
                  <c:v>44986</c:v>
                </c:pt>
                <c:pt idx="39">
                  <c:v>45017</c:v>
                </c:pt>
                <c:pt idx="40">
                  <c:v>45047</c:v>
                </c:pt>
                <c:pt idx="41">
                  <c:v>45078</c:v>
                </c:pt>
                <c:pt idx="42">
                  <c:v>45108</c:v>
                </c:pt>
                <c:pt idx="43">
                  <c:v>45139</c:v>
                </c:pt>
                <c:pt idx="44">
                  <c:v>45170</c:v>
                </c:pt>
              </c:numCache>
            </c:numRef>
          </c:cat>
          <c:val>
            <c:numRef>
              <c:f>msa_idx!$P$2:$P$46</c:f>
              <c:numCache>
                <c:formatCode>0.00</c:formatCode>
                <c:ptCount val="45"/>
                <c:pt idx="0">
                  <c:v>100.1280409731114</c:v>
                </c:pt>
                <c:pt idx="1">
                  <c:v>100</c:v>
                </c:pt>
                <c:pt idx="2">
                  <c:v>99.487836107554429</c:v>
                </c:pt>
                <c:pt idx="3">
                  <c:v>88.732394366197184</c:v>
                </c:pt>
                <c:pt idx="4">
                  <c:v>90.396927016645321</c:v>
                </c:pt>
                <c:pt idx="5">
                  <c:v>93.085787451984643</c:v>
                </c:pt>
                <c:pt idx="6">
                  <c:v>94.110115236875814</c:v>
                </c:pt>
                <c:pt idx="7">
                  <c:v>95.26248399487838</c:v>
                </c:pt>
                <c:pt idx="8">
                  <c:v>95.390524967989762</c:v>
                </c:pt>
                <c:pt idx="9">
                  <c:v>95.646606914212555</c:v>
                </c:pt>
                <c:pt idx="10">
                  <c:v>95.902688860435362</c:v>
                </c:pt>
                <c:pt idx="11">
                  <c:v>95.774647887323951</c:v>
                </c:pt>
                <c:pt idx="12">
                  <c:v>95.774647887323951</c:v>
                </c:pt>
                <c:pt idx="13">
                  <c:v>95.390524967989762</c:v>
                </c:pt>
                <c:pt idx="14">
                  <c:v>96.158770806658126</c:v>
                </c:pt>
                <c:pt idx="15">
                  <c:v>96.542893725992343</c:v>
                </c:pt>
                <c:pt idx="16">
                  <c:v>96.798975672215107</c:v>
                </c:pt>
                <c:pt idx="17">
                  <c:v>97.18309859154931</c:v>
                </c:pt>
                <c:pt idx="18">
                  <c:v>97.695262483994881</c:v>
                </c:pt>
                <c:pt idx="19">
                  <c:v>97.567221510883485</c:v>
                </c:pt>
                <c:pt idx="20">
                  <c:v>97.439180537772089</c:v>
                </c:pt>
                <c:pt idx="21">
                  <c:v>98.463508322663273</c:v>
                </c:pt>
                <c:pt idx="22">
                  <c:v>98.591549295774655</c:v>
                </c:pt>
                <c:pt idx="23">
                  <c:v>98.847631241997448</c:v>
                </c:pt>
                <c:pt idx="24">
                  <c:v>98.975672215108844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62B8-4579-AC1E-ECC9A4435111}"/>
            </c:ext>
          </c:extLst>
        </c:ser>
        <c:ser>
          <c:idx val="8"/>
          <c:order val="8"/>
          <c:tx>
            <c:strRef>
              <c:f>msa_idx!$R$1</c:f>
              <c:strCache>
                <c:ptCount val="1"/>
                <c:pt idx="0">
                  <c:v>NO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msa_idx!$A$2:$A$46</c:f>
              <c:numCache>
                <c:formatCode>mmm\-yy</c:formatCode>
                <c:ptCount val="45"/>
                <c:pt idx="0">
                  <c:v>43831</c:v>
                </c:pt>
                <c:pt idx="1">
                  <c:v>43862</c:v>
                </c:pt>
                <c:pt idx="2">
                  <c:v>43891</c:v>
                </c:pt>
                <c:pt idx="3">
                  <c:v>43922</c:v>
                </c:pt>
                <c:pt idx="4">
                  <c:v>43952</c:v>
                </c:pt>
                <c:pt idx="5">
                  <c:v>43983</c:v>
                </c:pt>
                <c:pt idx="6">
                  <c:v>44013</c:v>
                </c:pt>
                <c:pt idx="7">
                  <c:v>44044</c:v>
                </c:pt>
                <c:pt idx="8">
                  <c:v>44075</c:v>
                </c:pt>
                <c:pt idx="9">
                  <c:v>44105</c:v>
                </c:pt>
                <c:pt idx="10">
                  <c:v>44136</c:v>
                </c:pt>
                <c:pt idx="11">
                  <c:v>44166</c:v>
                </c:pt>
                <c:pt idx="12">
                  <c:v>44197</c:v>
                </c:pt>
                <c:pt idx="13">
                  <c:v>44228</c:v>
                </c:pt>
                <c:pt idx="14">
                  <c:v>44256</c:v>
                </c:pt>
                <c:pt idx="15">
                  <c:v>44287</c:v>
                </c:pt>
                <c:pt idx="16">
                  <c:v>44317</c:v>
                </c:pt>
                <c:pt idx="17">
                  <c:v>44348</c:v>
                </c:pt>
                <c:pt idx="18">
                  <c:v>44378</c:v>
                </c:pt>
                <c:pt idx="19">
                  <c:v>44409</c:v>
                </c:pt>
                <c:pt idx="20">
                  <c:v>44440</c:v>
                </c:pt>
                <c:pt idx="21">
                  <c:v>44470</c:v>
                </c:pt>
                <c:pt idx="22">
                  <c:v>44501</c:v>
                </c:pt>
                <c:pt idx="23">
                  <c:v>44531</c:v>
                </c:pt>
                <c:pt idx="24">
                  <c:v>44562</c:v>
                </c:pt>
                <c:pt idx="25">
                  <c:v>44593</c:v>
                </c:pt>
                <c:pt idx="26">
                  <c:v>44621</c:v>
                </c:pt>
                <c:pt idx="27">
                  <c:v>44652</c:v>
                </c:pt>
                <c:pt idx="28">
                  <c:v>44682</c:v>
                </c:pt>
                <c:pt idx="29">
                  <c:v>44713</c:v>
                </c:pt>
                <c:pt idx="30">
                  <c:v>44743</c:v>
                </c:pt>
                <c:pt idx="31">
                  <c:v>44774</c:v>
                </c:pt>
                <c:pt idx="32">
                  <c:v>44805</c:v>
                </c:pt>
                <c:pt idx="33">
                  <c:v>44835</c:v>
                </c:pt>
                <c:pt idx="34">
                  <c:v>44866</c:v>
                </c:pt>
                <c:pt idx="35">
                  <c:v>44896</c:v>
                </c:pt>
                <c:pt idx="36">
                  <c:v>44927</c:v>
                </c:pt>
                <c:pt idx="37">
                  <c:v>44958</c:v>
                </c:pt>
                <c:pt idx="38">
                  <c:v>44986</c:v>
                </c:pt>
                <c:pt idx="39">
                  <c:v>45017</c:v>
                </c:pt>
                <c:pt idx="40">
                  <c:v>45047</c:v>
                </c:pt>
                <c:pt idx="41">
                  <c:v>45078</c:v>
                </c:pt>
                <c:pt idx="42">
                  <c:v>45108</c:v>
                </c:pt>
                <c:pt idx="43">
                  <c:v>45139</c:v>
                </c:pt>
                <c:pt idx="44">
                  <c:v>45170</c:v>
                </c:pt>
              </c:numCache>
            </c:numRef>
          </c:cat>
          <c:val>
            <c:numRef>
              <c:f>msa_idx!$R$2:$R$46</c:f>
              <c:numCache>
                <c:formatCode>0.00</c:formatCode>
                <c:ptCount val="45"/>
                <c:pt idx="0">
                  <c:v>99.915483434753213</c:v>
                </c:pt>
                <c:pt idx="1">
                  <c:v>100</c:v>
                </c:pt>
                <c:pt idx="2">
                  <c:v>98.005409060175779</c:v>
                </c:pt>
                <c:pt idx="3">
                  <c:v>80.780933062880322</c:v>
                </c:pt>
                <c:pt idx="4">
                  <c:v>82.082488167680864</c:v>
                </c:pt>
                <c:pt idx="5">
                  <c:v>85.108181203515883</c:v>
                </c:pt>
                <c:pt idx="6">
                  <c:v>86.13928329952671</c:v>
                </c:pt>
                <c:pt idx="7">
                  <c:v>87.457741717376607</c:v>
                </c:pt>
                <c:pt idx="8">
                  <c:v>87.981744421906697</c:v>
                </c:pt>
                <c:pt idx="9">
                  <c:v>88.995943204868155</c:v>
                </c:pt>
                <c:pt idx="10">
                  <c:v>89.519945909398245</c:v>
                </c:pt>
                <c:pt idx="11">
                  <c:v>89.891818796484088</c:v>
                </c:pt>
                <c:pt idx="12">
                  <c:v>90.010141987829613</c:v>
                </c:pt>
                <c:pt idx="13">
                  <c:v>90.162271805273832</c:v>
                </c:pt>
                <c:pt idx="14">
                  <c:v>90.483434753211611</c:v>
                </c:pt>
                <c:pt idx="15">
                  <c:v>90.90601757944556</c:v>
                </c:pt>
                <c:pt idx="16">
                  <c:v>91.345503718728864</c:v>
                </c:pt>
                <c:pt idx="17">
                  <c:v>91.751183231913444</c:v>
                </c:pt>
                <c:pt idx="18">
                  <c:v>93.035835023664632</c:v>
                </c:pt>
                <c:pt idx="19">
                  <c:v>93.137254901960787</c:v>
                </c:pt>
                <c:pt idx="20">
                  <c:v>87.525354969574025</c:v>
                </c:pt>
                <c:pt idx="21">
                  <c:v>91.937119675456387</c:v>
                </c:pt>
                <c:pt idx="22">
                  <c:v>92.52873563218391</c:v>
                </c:pt>
                <c:pt idx="23">
                  <c:v>93.002028397565937</c:v>
                </c:pt>
                <c:pt idx="24">
                  <c:v>92.866801893171058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62B8-4579-AC1E-ECC9A4435111}"/>
            </c:ext>
          </c:extLst>
        </c:ser>
        <c:ser>
          <c:idx val="9"/>
          <c:order val="9"/>
          <c:tx>
            <c:strRef>
              <c:f>msa_idx!$T$1</c:f>
              <c:strCache>
                <c:ptCount val="1"/>
                <c:pt idx="0">
                  <c:v>SRV</c:v>
                </c:pt>
              </c:strCache>
            </c:strRef>
          </c:tx>
          <c:spPr>
            <a:ln w="28575" cap="rnd">
              <a:solidFill>
                <a:schemeClr val="accent4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msa_idx!$A$2:$A$46</c:f>
              <c:numCache>
                <c:formatCode>mmm\-yy</c:formatCode>
                <c:ptCount val="45"/>
                <c:pt idx="0">
                  <c:v>43831</c:v>
                </c:pt>
                <c:pt idx="1">
                  <c:v>43862</c:v>
                </c:pt>
                <c:pt idx="2">
                  <c:v>43891</c:v>
                </c:pt>
                <c:pt idx="3">
                  <c:v>43922</c:v>
                </c:pt>
                <c:pt idx="4">
                  <c:v>43952</c:v>
                </c:pt>
                <c:pt idx="5">
                  <c:v>43983</c:v>
                </c:pt>
                <c:pt idx="6">
                  <c:v>44013</c:v>
                </c:pt>
                <c:pt idx="7">
                  <c:v>44044</c:v>
                </c:pt>
                <c:pt idx="8">
                  <c:v>44075</c:v>
                </c:pt>
                <c:pt idx="9">
                  <c:v>44105</c:v>
                </c:pt>
                <c:pt idx="10">
                  <c:v>44136</c:v>
                </c:pt>
                <c:pt idx="11">
                  <c:v>44166</c:v>
                </c:pt>
                <c:pt idx="12">
                  <c:v>44197</c:v>
                </c:pt>
                <c:pt idx="13">
                  <c:v>44228</c:v>
                </c:pt>
                <c:pt idx="14">
                  <c:v>44256</c:v>
                </c:pt>
                <c:pt idx="15">
                  <c:v>44287</c:v>
                </c:pt>
                <c:pt idx="16">
                  <c:v>44317</c:v>
                </c:pt>
                <c:pt idx="17">
                  <c:v>44348</c:v>
                </c:pt>
                <c:pt idx="18">
                  <c:v>44378</c:v>
                </c:pt>
                <c:pt idx="19">
                  <c:v>44409</c:v>
                </c:pt>
                <c:pt idx="20">
                  <c:v>44440</c:v>
                </c:pt>
                <c:pt idx="21">
                  <c:v>44470</c:v>
                </c:pt>
                <c:pt idx="22">
                  <c:v>44501</c:v>
                </c:pt>
                <c:pt idx="23">
                  <c:v>44531</c:v>
                </c:pt>
                <c:pt idx="24">
                  <c:v>44562</c:v>
                </c:pt>
                <c:pt idx="25">
                  <c:v>44593</c:v>
                </c:pt>
                <c:pt idx="26">
                  <c:v>44621</c:v>
                </c:pt>
                <c:pt idx="27">
                  <c:v>44652</c:v>
                </c:pt>
                <c:pt idx="28">
                  <c:v>44682</c:v>
                </c:pt>
                <c:pt idx="29">
                  <c:v>44713</c:v>
                </c:pt>
                <c:pt idx="30">
                  <c:v>44743</c:v>
                </c:pt>
                <c:pt idx="31">
                  <c:v>44774</c:v>
                </c:pt>
                <c:pt idx="32">
                  <c:v>44805</c:v>
                </c:pt>
                <c:pt idx="33">
                  <c:v>44835</c:v>
                </c:pt>
                <c:pt idx="34">
                  <c:v>44866</c:v>
                </c:pt>
                <c:pt idx="35">
                  <c:v>44896</c:v>
                </c:pt>
                <c:pt idx="36">
                  <c:v>44927</c:v>
                </c:pt>
                <c:pt idx="37">
                  <c:v>44958</c:v>
                </c:pt>
                <c:pt idx="38">
                  <c:v>44986</c:v>
                </c:pt>
                <c:pt idx="39">
                  <c:v>45017</c:v>
                </c:pt>
                <c:pt idx="40">
                  <c:v>45047</c:v>
                </c:pt>
                <c:pt idx="41">
                  <c:v>45078</c:v>
                </c:pt>
                <c:pt idx="42">
                  <c:v>45108</c:v>
                </c:pt>
                <c:pt idx="43">
                  <c:v>45139</c:v>
                </c:pt>
                <c:pt idx="44">
                  <c:v>45170</c:v>
                </c:pt>
              </c:numCache>
            </c:numRef>
          </c:cat>
          <c:val>
            <c:numRef>
              <c:f>msa_idx!$T$2:$T$46</c:f>
              <c:numCache>
                <c:formatCode>0.00</c:formatCode>
                <c:ptCount val="45"/>
                <c:pt idx="0">
                  <c:v>100.27870680044593</c:v>
                </c:pt>
                <c:pt idx="1">
                  <c:v>100</c:v>
                </c:pt>
                <c:pt idx="2">
                  <c:v>99.609810479375696</c:v>
                </c:pt>
                <c:pt idx="3">
                  <c:v>87.569676700111486</c:v>
                </c:pt>
                <c:pt idx="4">
                  <c:v>88.015607580824962</c:v>
                </c:pt>
                <c:pt idx="5">
                  <c:v>91.081382385730208</c:v>
                </c:pt>
                <c:pt idx="6">
                  <c:v>91.694537346711257</c:v>
                </c:pt>
                <c:pt idx="7">
                  <c:v>92.753623188405797</c:v>
                </c:pt>
                <c:pt idx="8">
                  <c:v>93.478260869565219</c:v>
                </c:pt>
                <c:pt idx="9">
                  <c:v>94.20289855072464</c:v>
                </c:pt>
                <c:pt idx="10">
                  <c:v>94.704570791527317</c:v>
                </c:pt>
                <c:pt idx="11">
                  <c:v>94.425863991081386</c:v>
                </c:pt>
                <c:pt idx="12">
                  <c:v>94.425863991081386</c:v>
                </c:pt>
                <c:pt idx="13">
                  <c:v>93.924191750278709</c:v>
                </c:pt>
                <c:pt idx="14">
                  <c:v>94.81605351170569</c:v>
                </c:pt>
                <c:pt idx="15">
                  <c:v>95.03901895206242</c:v>
                </c:pt>
                <c:pt idx="16">
                  <c:v>95.261984392419166</c:v>
                </c:pt>
                <c:pt idx="17">
                  <c:v>95.707915273132656</c:v>
                </c:pt>
                <c:pt idx="18">
                  <c:v>95.986622073578587</c:v>
                </c:pt>
                <c:pt idx="19">
                  <c:v>96.09810479375696</c:v>
                </c:pt>
                <c:pt idx="20">
                  <c:v>96.09810479375696</c:v>
                </c:pt>
                <c:pt idx="21">
                  <c:v>96.934225195094754</c:v>
                </c:pt>
                <c:pt idx="22">
                  <c:v>96.98996655518394</c:v>
                </c:pt>
                <c:pt idx="23">
                  <c:v>97.157190635451499</c:v>
                </c:pt>
                <c:pt idx="24">
                  <c:v>97.324414715719058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62B8-4579-AC1E-ECC9A4435111}"/>
            </c:ext>
          </c:extLst>
        </c:ser>
        <c:ser>
          <c:idx val="10"/>
          <c:order val="10"/>
          <c:spPr>
            <a:ln w="19050" cap="rnd">
              <a:solidFill>
                <a:srgbClr val="002060"/>
              </a:solidFill>
              <a:round/>
            </a:ln>
            <a:effectLst/>
          </c:spPr>
          <c:marker>
            <c:symbol val="none"/>
          </c:marker>
          <c:val>
            <c:numRef>
              <c:f>msa_idx!$C$2:$C$46</c:f>
              <c:numCache>
                <c:formatCode>General</c:formatCode>
                <c:ptCount val="45"/>
                <c:pt idx="25" formatCode="0.00">
                  <c:v>95.879755093847237</c:v>
                </c:pt>
                <c:pt idx="26" formatCode="0.00">
                  <c:v>95.839606544213595</c:v>
                </c:pt>
                <c:pt idx="27" formatCode="0.00">
                  <c:v>95.879755093847237</c:v>
                </c:pt>
                <c:pt idx="28" formatCode="0.00">
                  <c:v>96.080497842015461</c:v>
                </c:pt>
                <c:pt idx="29" formatCode="0.00">
                  <c:v>95.914885074776677</c:v>
                </c:pt>
                <c:pt idx="30" formatCode="0.00">
                  <c:v>96.692763223928537</c:v>
                </c:pt>
                <c:pt idx="31" formatCode="0.00">
                  <c:v>96.878450265984142</c:v>
                </c:pt>
                <c:pt idx="32" formatCode="0.00">
                  <c:v>97.003914483589284</c:v>
                </c:pt>
                <c:pt idx="33" formatCode="0.00">
                  <c:v>96.828264578942097</c:v>
                </c:pt>
                <c:pt idx="34" formatCode="0.00">
                  <c:v>97.079193014152366</c:v>
                </c:pt>
                <c:pt idx="35" formatCode="0.00">
                  <c:v>97.189601525644889</c:v>
                </c:pt>
                <c:pt idx="36" formatCode="0.00">
                  <c:v>97.540901334939278</c:v>
                </c:pt>
                <c:pt idx="37" formatCode="0.00">
                  <c:v>97.636254140319181</c:v>
                </c:pt>
                <c:pt idx="38" formatCode="0.00">
                  <c:v>97.897219712937869</c:v>
                </c:pt>
                <c:pt idx="39" formatCode="0.00">
                  <c:v>98.278630934457496</c:v>
                </c:pt>
                <c:pt idx="40" formatCode="0.00">
                  <c:v>98.404095152062638</c:v>
                </c:pt>
                <c:pt idx="41" formatCode="0.00">
                  <c:v>98.35892803372478</c:v>
                </c:pt>
                <c:pt idx="42" formatCode="0.00">
                  <c:v>98.223426678711235</c:v>
                </c:pt>
                <c:pt idx="43" formatCode="0.00">
                  <c:v>98.865803472849549</c:v>
                </c:pt>
                <c:pt idx="44" formatCode="0.00">
                  <c:v>99.312456087523842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A-62B8-4579-AC1E-ECC9A4435111}"/>
            </c:ext>
          </c:extLst>
        </c:ser>
        <c:ser>
          <c:idx val="11"/>
          <c:order val="11"/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val>
            <c:numRef>
              <c:f>msa_idx!$E$2:$E$46</c:f>
              <c:numCache>
                <c:formatCode>General</c:formatCode>
                <c:ptCount val="45"/>
                <c:pt idx="25" formatCode="0.00">
                  <c:v>99.838187702265373</c:v>
                </c:pt>
                <c:pt idx="26" formatCode="0.00">
                  <c:v>99.838187702265373</c:v>
                </c:pt>
                <c:pt idx="27" formatCode="0.00">
                  <c:v>100.16181229773463</c:v>
                </c:pt>
                <c:pt idx="28" formatCode="0.00">
                  <c:v>99.838187702265373</c:v>
                </c:pt>
                <c:pt idx="29" formatCode="0.00">
                  <c:v>99.838187702265373</c:v>
                </c:pt>
                <c:pt idx="30" formatCode="0.00">
                  <c:v>102.42718446601943</c:v>
                </c:pt>
                <c:pt idx="31" formatCode="0.00">
                  <c:v>101.29449838187703</c:v>
                </c:pt>
                <c:pt idx="32" formatCode="0.00">
                  <c:v>100.97087378640776</c:v>
                </c:pt>
                <c:pt idx="33" formatCode="0.00">
                  <c:v>101.77993527508092</c:v>
                </c:pt>
                <c:pt idx="34" formatCode="0.00">
                  <c:v>101.94174757281554</c:v>
                </c:pt>
                <c:pt idx="35" formatCode="0.00">
                  <c:v>102.10355987055017</c:v>
                </c:pt>
                <c:pt idx="36" formatCode="0.00">
                  <c:v>101.13268608414241</c:v>
                </c:pt>
                <c:pt idx="37" formatCode="0.00">
                  <c:v>101.77993527508092</c:v>
                </c:pt>
                <c:pt idx="38" formatCode="0.00">
                  <c:v>102.10355987055017</c:v>
                </c:pt>
                <c:pt idx="39" formatCode="0.00">
                  <c:v>102.2653721682848</c:v>
                </c:pt>
                <c:pt idx="40" formatCode="0.00">
                  <c:v>102.91262135922331</c:v>
                </c:pt>
                <c:pt idx="41" formatCode="0.00">
                  <c:v>102.75080906148868</c:v>
                </c:pt>
                <c:pt idx="42" formatCode="0.00">
                  <c:v>103.07443365695794</c:v>
                </c:pt>
                <c:pt idx="43" formatCode="0.00">
                  <c:v>102.91262135922331</c:v>
                </c:pt>
                <c:pt idx="44" formatCode="0.00">
                  <c:v>103.23624595469256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62B8-4579-AC1E-ECC9A4435111}"/>
            </c:ext>
          </c:extLst>
        </c:ser>
        <c:ser>
          <c:idx val="12"/>
          <c:order val="12"/>
          <c:spPr>
            <a:ln w="19050" cap="rnd">
              <a:solidFill>
                <a:schemeClr val="accent1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none"/>
          </c:marker>
          <c:val>
            <c:numRef>
              <c:f>msa_idx!$G$2:$G$46</c:f>
              <c:numCache>
                <c:formatCode>General</c:formatCode>
                <c:ptCount val="45"/>
                <c:pt idx="25" formatCode="0.00">
                  <c:v>99.414205516231391</c:v>
                </c:pt>
                <c:pt idx="26" formatCode="0.00">
                  <c:v>99.487429826702467</c:v>
                </c:pt>
                <c:pt idx="27" formatCode="0.00">
                  <c:v>99.609470344154261</c:v>
                </c:pt>
                <c:pt idx="28" formatCode="0.00">
                  <c:v>99.43861361972175</c:v>
                </c:pt>
                <c:pt idx="29" formatCode="0.00">
                  <c:v>99.194532584818162</c:v>
                </c:pt>
                <c:pt idx="30" formatCode="0.00">
                  <c:v>101.22040517451795</c:v>
                </c:pt>
                <c:pt idx="31" formatCode="0.00">
                  <c:v>101.22040517451795</c:v>
                </c:pt>
                <c:pt idx="32" formatCode="0.00">
                  <c:v>101.22040517451795</c:v>
                </c:pt>
                <c:pt idx="33" formatCode="0.00">
                  <c:v>100.92750793263363</c:v>
                </c:pt>
                <c:pt idx="34" formatCode="0.00">
                  <c:v>101.3668537954601</c:v>
                </c:pt>
                <c:pt idx="35" formatCode="0.00">
                  <c:v>101.68415914083477</c:v>
                </c:pt>
                <c:pt idx="36" formatCode="0.00">
                  <c:v>101.97705638271907</c:v>
                </c:pt>
                <c:pt idx="37" formatCode="0.00">
                  <c:v>101.97705638271907</c:v>
                </c:pt>
                <c:pt idx="38" formatCode="0.00">
                  <c:v>102.6116670734684</c:v>
                </c:pt>
                <c:pt idx="39" formatCode="0.00">
                  <c:v>103.17305345374665</c:v>
                </c:pt>
                <c:pt idx="40" formatCode="0.00">
                  <c:v>103.71003173053454</c:v>
                </c:pt>
                <c:pt idx="41" formatCode="0.00">
                  <c:v>103.53917500610203</c:v>
                </c:pt>
                <c:pt idx="42" formatCode="0.00">
                  <c:v>103.46595069563095</c:v>
                </c:pt>
                <c:pt idx="43" formatCode="0.00">
                  <c:v>103.46595069563095</c:v>
                </c:pt>
                <c:pt idx="44" formatCode="0.00">
                  <c:v>104.10056138638028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C-62B8-4579-AC1E-ECC9A4435111}"/>
            </c:ext>
          </c:extLst>
        </c:ser>
        <c:ser>
          <c:idx val="13"/>
          <c:order val="13"/>
          <c:spPr>
            <a:ln w="19050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val>
            <c:numRef>
              <c:f>msa_idx!$I$2:$I$46</c:f>
              <c:numCache>
                <c:formatCode>General</c:formatCode>
                <c:ptCount val="45"/>
                <c:pt idx="25" formatCode="0.00">
                  <c:v>101.71306209850107</c:v>
                </c:pt>
                <c:pt idx="26" formatCode="0.00">
                  <c:v>101.28479657387579</c:v>
                </c:pt>
                <c:pt idx="27" formatCode="0.00">
                  <c:v>101.49892933618843</c:v>
                </c:pt>
                <c:pt idx="28" formatCode="0.00">
                  <c:v>101.71306209850107</c:v>
                </c:pt>
                <c:pt idx="29" formatCode="0.00">
                  <c:v>101.49892933618843</c:v>
                </c:pt>
                <c:pt idx="30" formatCode="0.00">
                  <c:v>101.71306209850107</c:v>
                </c:pt>
                <c:pt idx="31" formatCode="0.00">
                  <c:v>101.71306209850107</c:v>
                </c:pt>
                <c:pt idx="32" formatCode="0.00">
                  <c:v>101.71306209850107</c:v>
                </c:pt>
                <c:pt idx="33" formatCode="0.00">
                  <c:v>102.14132762312633</c:v>
                </c:pt>
                <c:pt idx="34" formatCode="0.00">
                  <c:v>102.14132762312633</c:v>
                </c:pt>
                <c:pt idx="35" formatCode="0.00">
                  <c:v>101.49892933618843</c:v>
                </c:pt>
                <c:pt idx="36" formatCode="0.00">
                  <c:v>102.14132762312633</c:v>
                </c:pt>
                <c:pt idx="37" formatCode="0.00">
                  <c:v>102.5695931477516</c:v>
                </c:pt>
                <c:pt idx="38" formatCode="0.00">
                  <c:v>103.64025695931477</c:v>
                </c:pt>
                <c:pt idx="39" formatCode="0.00">
                  <c:v>104.28265524625267</c:v>
                </c:pt>
                <c:pt idx="40" formatCode="0.00">
                  <c:v>104.28265524625267</c:v>
                </c:pt>
                <c:pt idx="41" formatCode="0.00">
                  <c:v>104.71092077087793</c:v>
                </c:pt>
                <c:pt idx="42" formatCode="0.00">
                  <c:v>104.4967880085653</c:v>
                </c:pt>
                <c:pt idx="43" formatCode="0.00">
                  <c:v>104.4967880085653</c:v>
                </c:pt>
                <c:pt idx="44" formatCode="0.00">
                  <c:v>105.13918629550321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D-62B8-4579-AC1E-ECC9A4435111}"/>
            </c:ext>
          </c:extLst>
        </c:ser>
        <c:ser>
          <c:idx val="14"/>
          <c:order val="14"/>
          <c:spPr>
            <a:ln w="19050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val>
            <c:numRef>
              <c:f>msa_idx!$K$2:$K$46</c:f>
              <c:numCache>
                <c:formatCode>General</c:formatCode>
                <c:ptCount val="45"/>
                <c:pt idx="25" formatCode="0.00">
                  <c:v>92.210767468499427</c:v>
                </c:pt>
                <c:pt idx="26" formatCode="0.00">
                  <c:v>92.439862542955325</c:v>
                </c:pt>
                <c:pt idx="27" formatCode="0.00">
                  <c:v>93.241695303550983</c:v>
                </c:pt>
                <c:pt idx="28" formatCode="0.00">
                  <c:v>93.241695303550983</c:v>
                </c:pt>
                <c:pt idx="29" formatCode="0.00">
                  <c:v>93.241695303550983</c:v>
                </c:pt>
                <c:pt idx="30" formatCode="0.00">
                  <c:v>93.241695303550983</c:v>
                </c:pt>
                <c:pt idx="31" formatCode="0.00">
                  <c:v>93.69988545246278</c:v>
                </c:pt>
                <c:pt idx="32" formatCode="0.00">
                  <c:v>93.470790378006868</c:v>
                </c:pt>
                <c:pt idx="33" formatCode="0.00">
                  <c:v>94.272623138602526</c:v>
                </c:pt>
                <c:pt idx="34" formatCode="0.00">
                  <c:v>94.158075601374577</c:v>
                </c:pt>
                <c:pt idx="35" formatCode="0.00">
                  <c:v>93.69988545246278</c:v>
                </c:pt>
                <c:pt idx="36" formatCode="0.00">
                  <c:v>93.012600229095071</c:v>
                </c:pt>
                <c:pt idx="37" formatCode="0.00">
                  <c:v>93.012600229095071</c:v>
                </c:pt>
                <c:pt idx="38" formatCode="0.00">
                  <c:v>93.470790378006868</c:v>
                </c:pt>
                <c:pt idx="39" formatCode="0.00">
                  <c:v>93.928980526918679</c:v>
                </c:pt>
                <c:pt idx="40" formatCode="0.00">
                  <c:v>93.470790378006868</c:v>
                </c:pt>
                <c:pt idx="41" formatCode="0.00">
                  <c:v>93.356242840778933</c:v>
                </c:pt>
                <c:pt idx="42" formatCode="0.00">
                  <c:v>92.898052691867122</c:v>
                </c:pt>
                <c:pt idx="43" formatCode="0.00">
                  <c:v>93.356242840778933</c:v>
                </c:pt>
                <c:pt idx="44" formatCode="0.00">
                  <c:v>94.272623138602526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E-62B8-4579-AC1E-ECC9A4435111}"/>
            </c:ext>
          </c:extLst>
        </c:ser>
        <c:ser>
          <c:idx val="15"/>
          <c:order val="15"/>
          <c:spPr>
            <a:ln w="19050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val>
            <c:numRef>
              <c:f>msa_idx!$M$2:$M$46</c:f>
              <c:numCache>
                <c:formatCode>General</c:formatCode>
                <c:ptCount val="45"/>
                <c:pt idx="25" formatCode="0.00">
                  <c:v>97.425934919864005</c:v>
                </c:pt>
                <c:pt idx="26" formatCode="0.00">
                  <c:v>97.377367654201066</c:v>
                </c:pt>
                <c:pt idx="27" formatCode="0.00">
                  <c:v>97.571636716852836</c:v>
                </c:pt>
                <c:pt idx="28" formatCode="0.00">
                  <c:v>97.231665857212235</c:v>
                </c:pt>
                <c:pt idx="29" formatCode="0.00">
                  <c:v>97.183098591549296</c:v>
                </c:pt>
                <c:pt idx="30" formatCode="0.00">
                  <c:v>97.571636716852836</c:v>
                </c:pt>
                <c:pt idx="31" formatCode="0.00">
                  <c:v>98.00874210781933</c:v>
                </c:pt>
                <c:pt idx="32" formatCode="0.00">
                  <c:v>97.911607576493438</c:v>
                </c:pt>
                <c:pt idx="33" formatCode="0.00">
                  <c:v>98.251578436134039</c:v>
                </c:pt>
                <c:pt idx="34" formatCode="0.00">
                  <c:v>97.911607576493438</c:v>
                </c:pt>
                <c:pt idx="35" formatCode="0.00">
                  <c:v>98.057309373482269</c:v>
                </c:pt>
                <c:pt idx="36" formatCode="0.00">
                  <c:v>98.154443904808161</c:v>
                </c:pt>
                <c:pt idx="37" formatCode="0.00">
                  <c:v>98.057309373482269</c:v>
                </c:pt>
                <c:pt idx="38" formatCode="0.00">
                  <c:v>98.154443904808161</c:v>
                </c:pt>
                <c:pt idx="39" formatCode="0.00">
                  <c:v>98.834385624089364</c:v>
                </c:pt>
                <c:pt idx="40" formatCode="0.00">
                  <c:v>98.980087421078196</c:v>
                </c:pt>
                <c:pt idx="41" formatCode="0.00">
                  <c:v>99.222923749392905</c:v>
                </c:pt>
                <c:pt idx="42" formatCode="0.00">
                  <c:v>99.417192812044675</c:v>
                </c:pt>
                <c:pt idx="43" formatCode="0.00">
                  <c:v>99.465760077707628</c:v>
                </c:pt>
                <c:pt idx="44" formatCode="0.00">
                  <c:v>99.368625546381736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F-62B8-4579-AC1E-ECC9A4435111}"/>
            </c:ext>
          </c:extLst>
        </c:ser>
        <c:ser>
          <c:idx val="16"/>
          <c:order val="16"/>
          <c:spPr>
            <a:ln w="1905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val>
            <c:numRef>
              <c:f>msa_idx!$O$2:$O$46</c:f>
              <c:numCache>
                <c:formatCode>General</c:formatCode>
                <c:ptCount val="45"/>
                <c:pt idx="25" formatCode="0.00">
                  <c:v>86.882300089847263</c:v>
                </c:pt>
                <c:pt idx="26" formatCode="0.00">
                  <c:v>86.612758310871527</c:v>
                </c:pt>
                <c:pt idx="27" formatCode="0.00">
                  <c:v>85.804132973944292</c:v>
                </c:pt>
                <c:pt idx="28" formatCode="0.00">
                  <c:v>85.354896675651389</c:v>
                </c:pt>
                <c:pt idx="29" formatCode="0.00">
                  <c:v>84.725965858041334</c:v>
                </c:pt>
                <c:pt idx="30" formatCode="0.00">
                  <c:v>84.815813117699918</c:v>
                </c:pt>
                <c:pt idx="31" formatCode="0.00">
                  <c:v>84.99550763701707</c:v>
                </c:pt>
                <c:pt idx="32" formatCode="0.00">
                  <c:v>85.085354896675653</c:v>
                </c:pt>
                <c:pt idx="33" formatCode="0.00">
                  <c:v>85.444743935309972</c:v>
                </c:pt>
                <c:pt idx="34" formatCode="0.00">
                  <c:v>85.983827493261458</c:v>
                </c:pt>
                <c:pt idx="35" formatCode="0.00">
                  <c:v>86.073674752920041</c:v>
                </c:pt>
                <c:pt idx="36" formatCode="0.00">
                  <c:v>86.43306379155436</c:v>
                </c:pt>
                <c:pt idx="37" formatCode="0.00">
                  <c:v>86.253369272237194</c:v>
                </c:pt>
                <c:pt idx="38" formatCode="0.00">
                  <c:v>86.343216531895777</c:v>
                </c:pt>
                <c:pt idx="39" formatCode="0.00">
                  <c:v>86.702605570530096</c:v>
                </c:pt>
                <c:pt idx="40" formatCode="0.00">
                  <c:v>86.972147349505846</c:v>
                </c:pt>
                <c:pt idx="41" formatCode="0.00">
                  <c:v>87.061994609164429</c:v>
                </c:pt>
                <c:pt idx="42" formatCode="0.00">
                  <c:v>87.331536388140165</c:v>
                </c:pt>
                <c:pt idx="43" formatCode="0.00">
                  <c:v>87.96046720575022</c:v>
                </c:pt>
                <c:pt idx="44" formatCode="0.00">
                  <c:v>88.409703504043122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0-62B8-4579-AC1E-ECC9A4435111}"/>
            </c:ext>
          </c:extLst>
        </c:ser>
        <c:ser>
          <c:idx val="17"/>
          <c:order val="17"/>
          <c:spPr>
            <a:ln w="19050" cap="rnd">
              <a:solidFill>
                <a:schemeClr val="accent2">
                  <a:lumMod val="50000"/>
                  <a:alpha val="82000"/>
                </a:schemeClr>
              </a:solidFill>
              <a:round/>
            </a:ln>
            <a:effectLst/>
          </c:spPr>
          <c:marker>
            <c:symbol val="none"/>
          </c:marker>
          <c:val>
            <c:numRef>
              <c:f>msa_idx!$Q$2:$Q$46</c:f>
              <c:numCache>
                <c:formatCode>General</c:formatCode>
                <c:ptCount val="45"/>
                <c:pt idx="25" formatCode="0.00">
                  <c:v>98.719590268886037</c:v>
                </c:pt>
                <c:pt idx="26" formatCode="0.00">
                  <c:v>98.847631241997448</c:v>
                </c:pt>
                <c:pt idx="27" formatCode="0.00">
                  <c:v>98.591549295774655</c:v>
                </c:pt>
                <c:pt idx="28" formatCode="0.00">
                  <c:v>98.719590268886037</c:v>
                </c:pt>
                <c:pt idx="29" formatCode="0.00">
                  <c:v>98.847631241997448</c:v>
                </c:pt>
                <c:pt idx="30" formatCode="0.00">
                  <c:v>98.975672215108844</c:v>
                </c:pt>
                <c:pt idx="31" formatCode="0.00">
                  <c:v>99.615877080665825</c:v>
                </c:pt>
                <c:pt idx="32" formatCode="0.00">
                  <c:v>99.231754161331637</c:v>
                </c:pt>
                <c:pt idx="33" formatCode="0.00">
                  <c:v>99.615877080665825</c:v>
                </c:pt>
                <c:pt idx="34" formatCode="0.00">
                  <c:v>99.743918053777222</c:v>
                </c:pt>
                <c:pt idx="35" formatCode="0.00">
                  <c:v>99.359795134443019</c:v>
                </c:pt>
                <c:pt idx="36" formatCode="0.00">
                  <c:v>99.871959026888618</c:v>
                </c:pt>
                <c:pt idx="37" formatCode="0.00">
                  <c:v>99.871959026888618</c:v>
                </c:pt>
                <c:pt idx="38" formatCode="0.00">
                  <c:v>99.871959026888618</c:v>
                </c:pt>
                <c:pt idx="39" formatCode="0.00">
                  <c:v>100</c:v>
                </c:pt>
                <c:pt idx="40" formatCode="0.00">
                  <c:v>100.51216389244559</c:v>
                </c:pt>
                <c:pt idx="41" formatCode="0.00">
                  <c:v>100.1280409731114</c:v>
                </c:pt>
                <c:pt idx="42" formatCode="0.00">
                  <c:v>101.02432778489118</c:v>
                </c:pt>
                <c:pt idx="43" formatCode="0.00">
                  <c:v>101.15236875800257</c:v>
                </c:pt>
                <c:pt idx="44" formatCode="0.00">
                  <c:v>101.53649167733676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1-62B8-4579-AC1E-ECC9A4435111}"/>
            </c:ext>
          </c:extLst>
        </c:ser>
        <c:ser>
          <c:idx val="18"/>
          <c:order val="18"/>
          <c:spPr>
            <a:ln w="19050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val>
            <c:numRef>
              <c:f>msa_idx!$S$2:$S$46</c:f>
              <c:numCache>
                <c:formatCode>General</c:formatCode>
                <c:ptCount val="45"/>
                <c:pt idx="25" formatCode="0.00">
                  <c:v>93.661257606490864</c:v>
                </c:pt>
                <c:pt idx="26" formatCode="0.00">
                  <c:v>93.407707910750503</c:v>
                </c:pt>
                <c:pt idx="27" formatCode="0.00">
                  <c:v>93.340094658553085</c:v>
                </c:pt>
                <c:pt idx="28" formatCode="0.00">
                  <c:v>93.542934415145368</c:v>
                </c:pt>
                <c:pt idx="29" formatCode="0.00">
                  <c:v>93.728870858688296</c:v>
                </c:pt>
                <c:pt idx="30" formatCode="0.00">
                  <c:v>94.57403651115618</c:v>
                </c:pt>
                <c:pt idx="31" formatCode="0.00">
                  <c:v>94.286680189317096</c:v>
                </c:pt>
                <c:pt idx="32" formatCode="0.00">
                  <c:v>94.269776876267755</c:v>
                </c:pt>
                <c:pt idx="33" formatCode="0.00">
                  <c:v>94.895199459093973</c:v>
                </c:pt>
                <c:pt idx="34" formatCode="0.00">
                  <c:v>94.658553076402967</c:v>
                </c:pt>
                <c:pt idx="35" formatCode="0.00">
                  <c:v>95.064232589587562</c:v>
                </c:pt>
                <c:pt idx="36" formatCode="0.00">
                  <c:v>94.996619337390129</c:v>
                </c:pt>
                <c:pt idx="37" formatCode="0.00">
                  <c:v>95.283975659229213</c:v>
                </c:pt>
                <c:pt idx="38" formatCode="0.00">
                  <c:v>95.638945233265702</c:v>
                </c:pt>
                <c:pt idx="39" formatCode="0.00">
                  <c:v>95.993914807302232</c:v>
                </c:pt>
                <c:pt idx="40" formatCode="0.00">
                  <c:v>96.129141311697097</c:v>
                </c:pt>
                <c:pt idx="41" formatCode="0.00">
                  <c:v>95.892494929006062</c:v>
                </c:pt>
                <c:pt idx="42" formatCode="0.00">
                  <c:v>95.723461798512488</c:v>
                </c:pt>
                <c:pt idx="43" formatCode="0.00">
                  <c:v>96.399594320486798</c:v>
                </c:pt>
                <c:pt idx="44" formatCode="0.00">
                  <c:v>96.534820824881677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2-62B8-4579-AC1E-ECC9A4435111}"/>
            </c:ext>
          </c:extLst>
        </c:ser>
        <c:ser>
          <c:idx val="19"/>
          <c:order val="19"/>
          <c:spPr>
            <a:ln w="19050" cap="rnd">
              <a:solidFill>
                <a:schemeClr val="accent5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val>
            <c:numRef>
              <c:f>msa_idx!$U$2:$U$46</c:f>
              <c:numCache>
                <c:formatCode>General</c:formatCode>
                <c:ptCount val="45"/>
                <c:pt idx="25" formatCode="0.00">
                  <c:v>97.268673355629872</c:v>
                </c:pt>
                <c:pt idx="26" formatCode="0.00">
                  <c:v>97.435897435897431</c:v>
                </c:pt>
                <c:pt idx="27" formatCode="0.00">
                  <c:v>97.491638795986617</c:v>
                </c:pt>
                <c:pt idx="28" formatCode="0.00">
                  <c:v>97.714604236343362</c:v>
                </c:pt>
                <c:pt idx="29" formatCode="0.00">
                  <c:v>97.60312151616499</c:v>
                </c:pt>
                <c:pt idx="30" formatCode="0.00">
                  <c:v>97.993311036789294</c:v>
                </c:pt>
                <c:pt idx="31" formatCode="0.00">
                  <c:v>97.881828316610921</c:v>
                </c:pt>
                <c:pt idx="32" formatCode="0.00">
                  <c:v>97.937569676700107</c:v>
                </c:pt>
                <c:pt idx="33" formatCode="0.00">
                  <c:v>98.383500557413598</c:v>
                </c:pt>
                <c:pt idx="34" formatCode="0.00">
                  <c:v>97.993311036789294</c:v>
                </c:pt>
                <c:pt idx="35" formatCode="0.00">
                  <c:v>98.606465997770343</c:v>
                </c:pt>
                <c:pt idx="36" formatCode="0.00">
                  <c:v>98.662207357859529</c:v>
                </c:pt>
                <c:pt idx="37" formatCode="0.00">
                  <c:v>98.606465997770343</c:v>
                </c:pt>
                <c:pt idx="38" formatCode="0.00">
                  <c:v>98.773690078037902</c:v>
                </c:pt>
                <c:pt idx="39" formatCode="0.00">
                  <c:v>99.219620958751392</c:v>
                </c:pt>
                <c:pt idx="40" formatCode="0.00">
                  <c:v>99.498327759197323</c:v>
                </c:pt>
                <c:pt idx="41" formatCode="0.00">
                  <c:v>99.331103678929765</c:v>
                </c:pt>
                <c:pt idx="42" formatCode="0.00">
                  <c:v>99.219620958751392</c:v>
                </c:pt>
                <c:pt idx="43" formatCode="0.00">
                  <c:v>99.331103678929765</c:v>
                </c:pt>
                <c:pt idx="44" formatCode="0.00">
                  <c:v>99.832775919732441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3-62B8-4579-AC1E-ECC9A443511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80534832"/>
        <c:axId val="180527760"/>
      </c:lineChart>
      <c:dateAx>
        <c:axId val="180534832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0527760"/>
        <c:crosses val="autoZero"/>
        <c:auto val="1"/>
        <c:lblOffset val="100"/>
        <c:baseTimeUnit val="months"/>
      </c:dateAx>
      <c:valAx>
        <c:axId val="180527760"/>
        <c:scaling>
          <c:orientation val="minMax"/>
          <c:min val="7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05348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10"/>
        <c:delete val="1"/>
      </c:legendEntry>
      <c:legendEntry>
        <c:idx val="11"/>
        <c:delete val="1"/>
      </c:legendEntry>
      <c:legendEntry>
        <c:idx val="12"/>
        <c:delete val="1"/>
      </c:legendEntry>
      <c:legendEntry>
        <c:idx val="13"/>
        <c:delete val="1"/>
      </c:legendEntry>
      <c:legendEntry>
        <c:idx val="14"/>
        <c:delete val="1"/>
      </c:legendEntry>
      <c:legendEntry>
        <c:idx val="15"/>
        <c:delete val="1"/>
      </c:legendEntry>
      <c:legendEntry>
        <c:idx val="16"/>
        <c:delete val="1"/>
      </c:legendEntry>
      <c:legendEntry>
        <c:idx val="17"/>
        <c:delete val="1"/>
      </c:legendEntry>
      <c:legendEntry>
        <c:idx val="18"/>
        <c:delete val="1"/>
      </c:legendEntry>
      <c:legendEntry>
        <c:idx val="19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payrolls_gross!$D$1</c:f>
              <c:strCache>
                <c:ptCount val="1"/>
                <c:pt idx="0">
                  <c:v>payrolls_idx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payrolls_gross!$A$26:$A$70</c:f>
              <c:numCache>
                <c:formatCode>[$-409]mmm\-yy;@</c:formatCode>
                <c:ptCount val="45"/>
                <c:pt idx="0">
                  <c:v>43831</c:v>
                </c:pt>
                <c:pt idx="1">
                  <c:v>43862</c:v>
                </c:pt>
                <c:pt idx="2">
                  <c:v>43891</c:v>
                </c:pt>
                <c:pt idx="3">
                  <c:v>43922</c:v>
                </c:pt>
                <c:pt idx="4">
                  <c:v>43952</c:v>
                </c:pt>
                <c:pt idx="5">
                  <c:v>43983</c:v>
                </c:pt>
                <c:pt idx="6">
                  <c:v>44013</c:v>
                </c:pt>
                <c:pt idx="7">
                  <c:v>44044</c:v>
                </c:pt>
                <c:pt idx="8">
                  <c:v>44075</c:v>
                </c:pt>
                <c:pt idx="9">
                  <c:v>44105</c:v>
                </c:pt>
                <c:pt idx="10">
                  <c:v>44136</c:v>
                </c:pt>
                <c:pt idx="11">
                  <c:v>44166</c:v>
                </c:pt>
                <c:pt idx="12">
                  <c:v>44197</c:v>
                </c:pt>
                <c:pt idx="13">
                  <c:v>44228</c:v>
                </c:pt>
                <c:pt idx="14">
                  <c:v>44256</c:v>
                </c:pt>
                <c:pt idx="15">
                  <c:v>44287</c:v>
                </c:pt>
                <c:pt idx="16">
                  <c:v>44317</c:v>
                </c:pt>
                <c:pt idx="17">
                  <c:v>44348</c:v>
                </c:pt>
                <c:pt idx="18">
                  <c:v>44378</c:v>
                </c:pt>
                <c:pt idx="19">
                  <c:v>44409</c:v>
                </c:pt>
                <c:pt idx="20">
                  <c:v>44440</c:v>
                </c:pt>
                <c:pt idx="21">
                  <c:v>44470</c:v>
                </c:pt>
                <c:pt idx="22">
                  <c:v>44501</c:v>
                </c:pt>
                <c:pt idx="23">
                  <c:v>44531</c:v>
                </c:pt>
                <c:pt idx="24">
                  <c:v>44562</c:v>
                </c:pt>
                <c:pt idx="25">
                  <c:v>44593</c:v>
                </c:pt>
                <c:pt idx="26">
                  <c:v>44621</c:v>
                </c:pt>
                <c:pt idx="27">
                  <c:v>44652</c:v>
                </c:pt>
                <c:pt idx="28">
                  <c:v>44682</c:v>
                </c:pt>
                <c:pt idx="29">
                  <c:v>44713</c:v>
                </c:pt>
                <c:pt idx="30">
                  <c:v>44743</c:v>
                </c:pt>
                <c:pt idx="31">
                  <c:v>44774</c:v>
                </c:pt>
                <c:pt idx="32">
                  <c:v>44805</c:v>
                </c:pt>
                <c:pt idx="33">
                  <c:v>44835</c:v>
                </c:pt>
                <c:pt idx="34">
                  <c:v>44866</c:v>
                </c:pt>
                <c:pt idx="35">
                  <c:v>44896</c:v>
                </c:pt>
                <c:pt idx="36">
                  <c:v>44927</c:v>
                </c:pt>
                <c:pt idx="37">
                  <c:v>44958</c:v>
                </c:pt>
                <c:pt idx="38">
                  <c:v>44986</c:v>
                </c:pt>
                <c:pt idx="39">
                  <c:v>45017</c:v>
                </c:pt>
                <c:pt idx="40">
                  <c:v>45047</c:v>
                </c:pt>
                <c:pt idx="41">
                  <c:v>45078</c:v>
                </c:pt>
                <c:pt idx="42">
                  <c:v>45108</c:v>
                </c:pt>
                <c:pt idx="43">
                  <c:v>45139</c:v>
                </c:pt>
                <c:pt idx="44">
                  <c:v>45170</c:v>
                </c:pt>
              </c:numCache>
            </c:numRef>
          </c:cat>
          <c:val>
            <c:numRef>
              <c:f>payrolls_gross!$D$26:$D$70</c:f>
              <c:numCache>
                <c:formatCode>0.00</c:formatCode>
                <c:ptCount val="45"/>
                <c:pt idx="0">
                  <c:v>0.97048063189125822</c:v>
                </c:pt>
                <c:pt idx="1">
                  <c:v>1</c:v>
                </c:pt>
                <c:pt idx="2">
                  <c:v>0.98262155144374874</c:v>
                </c:pt>
                <c:pt idx="3">
                  <c:v>0.83778490003623218</c:v>
                </c:pt>
                <c:pt idx="4">
                  <c:v>0.85963117157212698</c:v>
                </c:pt>
                <c:pt idx="5">
                  <c:v>0.86936571942627427</c:v>
                </c:pt>
                <c:pt idx="6">
                  <c:v>0.88949454212500656</c:v>
                </c:pt>
                <c:pt idx="7">
                  <c:v>0.91777961155741139</c:v>
                </c:pt>
                <c:pt idx="8">
                  <c:v>0.93218199311510608</c:v>
                </c:pt>
                <c:pt idx="9">
                  <c:v>0.94147364783270748</c:v>
                </c:pt>
                <c:pt idx="10">
                  <c:v>0.97109574347546246</c:v>
                </c:pt>
                <c:pt idx="11">
                  <c:v>0.96760542139104155</c:v>
                </c:pt>
                <c:pt idx="12">
                  <c:v>0.95950272593192609</c:v>
                </c:pt>
                <c:pt idx="13">
                  <c:v>0.93297323884405914</c:v>
                </c:pt>
                <c:pt idx="14">
                  <c:v>0.96138833550241742</c:v>
                </c:pt>
                <c:pt idx="15">
                  <c:v>0.98192745595002706</c:v>
                </c:pt>
                <c:pt idx="16">
                  <c:v>1.0052456879770044</c:v>
                </c:pt>
                <c:pt idx="17">
                  <c:v>0.97606088302888416</c:v>
                </c:pt>
                <c:pt idx="18">
                  <c:v>0.99479555471322223</c:v>
                </c:pt>
                <c:pt idx="19">
                  <c:v>1.0016053745795073</c:v>
                </c:pt>
                <c:pt idx="20">
                  <c:v>0.98036173136780869</c:v>
                </c:pt>
                <c:pt idx="21">
                  <c:v>1.0150771429792889</c:v>
                </c:pt>
                <c:pt idx="22">
                  <c:v>1.0052210264348636</c:v>
                </c:pt>
                <c:pt idx="23">
                  <c:v>1.0112949097107116</c:v>
                </c:pt>
                <c:pt idx="24">
                  <c:v>1.026790867936574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A19-4583-A330-C2EC5AF8F56E}"/>
            </c:ext>
          </c:extLst>
        </c:ser>
        <c:ser>
          <c:idx val="2"/>
          <c:order val="1"/>
          <c:tx>
            <c:strRef>
              <c:f>payrolls_gross!$B$1</c:f>
              <c:strCache>
                <c:ptCount val="1"/>
                <c:pt idx="0">
                  <c:v>employment_idx</c:v>
                </c:pt>
              </c:strCache>
            </c:strRef>
          </c:tx>
          <c:spPr>
            <a:ln w="28575" cap="rnd">
              <a:solidFill>
                <a:srgbClr val="002060"/>
              </a:solidFill>
              <a:round/>
            </a:ln>
            <a:effectLst/>
          </c:spPr>
          <c:marker>
            <c:symbol val="none"/>
          </c:marker>
          <c:cat>
            <c:numRef>
              <c:f>payrolls_gross!$A$26:$A$70</c:f>
              <c:numCache>
                <c:formatCode>[$-409]mmm\-yy;@</c:formatCode>
                <c:ptCount val="45"/>
                <c:pt idx="0">
                  <c:v>43831</c:v>
                </c:pt>
                <c:pt idx="1">
                  <c:v>43862</c:v>
                </c:pt>
                <c:pt idx="2">
                  <c:v>43891</c:v>
                </c:pt>
                <c:pt idx="3">
                  <c:v>43922</c:v>
                </c:pt>
                <c:pt idx="4">
                  <c:v>43952</c:v>
                </c:pt>
                <c:pt idx="5">
                  <c:v>43983</c:v>
                </c:pt>
                <c:pt idx="6">
                  <c:v>44013</c:v>
                </c:pt>
                <c:pt idx="7">
                  <c:v>44044</c:v>
                </c:pt>
                <c:pt idx="8">
                  <c:v>44075</c:v>
                </c:pt>
                <c:pt idx="9">
                  <c:v>44105</c:v>
                </c:pt>
                <c:pt idx="10">
                  <c:v>44136</c:v>
                </c:pt>
                <c:pt idx="11">
                  <c:v>44166</c:v>
                </c:pt>
                <c:pt idx="12">
                  <c:v>44197</c:v>
                </c:pt>
                <c:pt idx="13">
                  <c:v>44228</c:v>
                </c:pt>
                <c:pt idx="14">
                  <c:v>44256</c:v>
                </c:pt>
                <c:pt idx="15">
                  <c:v>44287</c:v>
                </c:pt>
                <c:pt idx="16">
                  <c:v>44317</c:v>
                </c:pt>
                <c:pt idx="17">
                  <c:v>44348</c:v>
                </c:pt>
                <c:pt idx="18">
                  <c:v>44378</c:v>
                </c:pt>
                <c:pt idx="19">
                  <c:v>44409</c:v>
                </c:pt>
                <c:pt idx="20">
                  <c:v>44440</c:v>
                </c:pt>
                <c:pt idx="21">
                  <c:v>44470</c:v>
                </c:pt>
                <c:pt idx="22">
                  <c:v>44501</c:v>
                </c:pt>
                <c:pt idx="23">
                  <c:v>44531</c:v>
                </c:pt>
                <c:pt idx="24">
                  <c:v>44562</c:v>
                </c:pt>
                <c:pt idx="25">
                  <c:v>44593</c:v>
                </c:pt>
                <c:pt idx="26">
                  <c:v>44621</c:v>
                </c:pt>
                <c:pt idx="27">
                  <c:v>44652</c:v>
                </c:pt>
                <c:pt idx="28">
                  <c:v>44682</c:v>
                </c:pt>
                <c:pt idx="29">
                  <c:v>44713</c:v>
                </c:pt>
                <c:pt idx="30">
                  <c:v>44743</c:v>
                </c:pt>
                <c:pt idx="31">
                  <c:v>44774</c:v>
                </c:pt>
                <c:pt idx="32">
                  <c:v>44805</c:v>
                </c:pt>
                <c:pt idx="33">
                  <c:v>44835</c:v>
                </c:pt>
                <c:pt idx="34">
                  <c:v>44866</c:v>
                </c:pt>
                <c:pt idx="35">
                  <c:v>44896</c:v>
                </c:pt>
                <c:pt idx="36">
                  <c:v>44927</c:v>
                </c:pt>
                <c:pt idx="37">
                  <c:v>44958</c:v>
                </c:pt>
                <c:pt idx="38">
                  <c:v>44986</c:v>
                </c:pt>
                <c:pt idx="39">
                  <c:v>45017</c:v>
                </c:pt>
                <c:pt idx="40">
                  <c:v>45047</c:v>
                </c:pt>
                <c:pt idx="41">
                  <c:v>45078</c:v>
                </c:pt>
                <c:pt idx="42">
                  <c:v>45108</c:v>
                </c:pt>
                <c:pt idx="43">
                  <c:v>45139</c:v>
                </c:pt>
                <c:pt idx="44">
                  <c:v>45170</c:v>
                </c:pt>
              </c:numCache>
            </c:numRef>
          </c:cat>
          <c:val>
            <c:numRef>
              <c:f>payrolls_gross!$B$26:$B$70</c:f>
              <c:numCache>
                <c:formatCode>0.00</c:formatCode>
                <c:ptCount val="45"/>
                <c:pt idx="0">
                  <c:v>0.99909665763324307</c:v>
                </c:pt>
                <c:pt idx="1">
                  <c:v>1</c:v>
                </c:pt>
                <c:pt idx="2">
                  <c:v>0.98976211984342077</c:v>
                </c:pt>
                <c:pt idx="3">
                  <c:v>0.85747264880056207</c:v>
                </c:pt>
                <c:pt idx="4">
                  <c:v>0.86991869918699194</c:v>
                </c:pt>
                <c:pt idx="5">
                  <c:v>0.89179965873732814</c:v>
                </c:pt>
                <c:pt idx="6">
                  <c:v>0.8994278831677206</c:v>
                </c:pt>
                <c:pt idx="7">
                  <c:v>0.90936464920204763</c:v>
                </c:pt>
                <c:pt idx="8">
                  <c:v>0.90931446351500556</c:v>
                </c:pt>
                <c:pt idx="9">
                  <c:v>0.91930141523637465</c:v>
                </c:pt>
                <c:pt idx="10">
                  <c:v>0.92497239787212682</c:v>
                </c:pt>
                <c:pt idx="11">
                  <c:v>0.92743149653718759</c:v>
                </c:pt>
                <c:pt idx="12">
                  <c:v>0.92808391046873429</c:v>
                </c:pt>
                <c:pt idx="13">
                  <c:v>0.92763223928535588</c:v>
                </c:pt>
                <c:pt idx="14">
                  <c:v>0.93495934959349603</c:v>
                </c:pt>
                <c:pt idx="15">
                  <c:v>0.93802067650306131</c:v>
                </c:pt>
                <c:pt idx="16">
                  <c:v>0.94168423165713144</c:v>
                </c:pt>
                <c:pt idx="17">
                  <c:v>0.9430392452072669</c:v>
                </c:pt>
                <c:pt idx="18">
                  <c:v>0.94906152765231355</c:v>
                </c:pt>
                <c:pt idx="19">
                  <c:v>0.95041654120244912</c:v>
                </c:pt>
                <c:pt idx="20">
                  <c:v>0.92923818127070157</c:v>
                </c:pt>
                <c:pt idx="21">
                  <c:v>0.95001505570611267</c:v>
                </c:pt>
                <c:pt idx="22">
                  <c:v>0.95277526849342575</c:v>
                </c:pt>
                <c:pt idx="23">
                  <c:v>0.95673993776974819</c:v>
                </c:pt>
                <c:pt idx="24">
                  <c:v>0.95653919502157991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A19-4583-A330-C2EC5AF8F56E}"/>
            </c:ext>
          </c:extLst>
        </c:ser>
        <c:ser>
          <c:idx val="1"/>
          <c:order val="2"/>
          <c:spPr>
            <a:ln w="12700" cap="rnd">
              <a:solidFill>
                <a:srgbClr val="002060"/>
              </a:solidFill>
              <a:round/>
            </a:ln>
            <a:effectLst/>
          </c:spPr>
          <c:marker>
            <c:symbol val="none"/>
          </c:marker>
          <c:val>
            <c:numRef>
              <c:f>payrolls_gross!$C$26:$C$70</c:f>
              <c:numCache>
                <c:formatCode>General</c:formatCode>
                <c:ptCount val="45"/>
                <c:pt idx="24" formatCode="0.00">
                  <c:v>0.95653919502157991</c:v>
                </c:pt>
                <c:pt idx="25" formatCode="0.00">
                  <c:v>0.95879755093847241</c:v>
                </c:pt>
                <c:pt idx="26" formatCode="0.00">
                  <c:v>0.95839606544213596</c:v>
                </c:pt>
                <c:pt idx="27" formatCode="0.00">
                  <c:v>0.95879755093847241</c:v>
                </c:pt>
                <c:pt idx="28" formatCode="0.00">
                  <c:v>0.96080497842015467</c:v>
                </c:pt>
                <c:pt idx="29" formatCode="0.00">
                  <c:v>0.95914885074776679</c:v>
                </c:pt>
                <c:pt idx="30" formatCode="0.00">
                  <c:v>0.96692763223928546</c:v>
                </c:pt>
                <c:pt idx="31" formatCode="0.00">
                  <c:v>0.96878450265984151</c:v>
                </c:pt>
                <c:pt idx="32" formatCode="0.00">
                  <c:v>0.97003914483589293</c:v>
                </c:pt>
                <c:pt idx="33" formatCode="0.00">
                  <c:v>0.96828264578942091</c:v>
                </c:pt>
                <c:pt idx="34" formatCode="0.00">
                  <c:v>0.97079193014152376</c:v>
                </c:pt>
                <c:pt idx="35" formatCode="0.00">
                  <c:v>0.97189601525644886</c:v>
                </c:pt>
                <c:pt idx="36" formatCode="0.00">
                  <c:v>0.97540901334939278</c:v>
                </c:pt>
                <c:pt idx="37" formatCode="0.00">
                  <c:v>0.9763625414031919</c:v>
                </c:pt>
                <c:pt idx="38" formatCode="0.00">
                  <c:v>0.97897219712937877</c:v>
                </c:pt>
                <c:pt idx="39" formatCode="0.00">
                  <c:v>0.982786309344575</c:v>
                </c:pt>
                <c:pt idx="40" formatCode="0.00">
                  <c:v>0.98404095152062632</c:v>
                </c:pt>
                <c:pt idx="41" formatCode="0.00">
                  <c:v>0.98358928033724791</c:v>
                </c:pt>
                <c:pt idx="42" formatCode="0.00">
                  <c:v>0.98223426678711234</c:v>
                </c:pt>
                <c:pt idx="43" formatCode="0.00">
                  <c:v>0.98865803472849545</c:v>
                </c:pt>
                <c:pt idx="44" formatCode="0.00">
                  <c:v>0.99312456087523848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9A19-4583-A330-C2EC5AF8F56E}"/>
            </c:ext>
          </c:extLst>
        </c:ser>
        <c:ser>
          <c:idx val="3"/>
          <c:order val="3"/>
          <c:spPr>
            <a:ln w="12700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val>
            <c:numRef>
              <c:f>payrolls_gross!$E$26:$E$70</c:f>
              <c:numCache>
                <c:formatCode>General</c:formatCode>
                <c:ptCount val="45"/>
                <c:pt idx="24" formatCode="0.00">
                  <c:v>1.026790867936574</c:v>
                </c:pt>
                <c:pt idx="25" formatCode="0.00">
                  <c:v>1.0235141157962413</c:v>
                </c:pt>
                <c:pt idx="26" formatCode="0.00">
                  <c:v>1.0134295993371871</c:v>
                </c:pt>
                <c:pt idx="27" formatCode="0.00">
                  <c:v>1.0251610626343834</c:v>
                </c:pt>
                <c:pt idx="28" formatCode="0.00">
                  <c:v>1.0605438519315056</c:v>
                </c:pt>
                <c:pt idx="29" formatCode="0.00">
                  <c:v>1.0371962643334658</c:v>
                </c:pt>
                <c:pt idx="30" formatCode="0.00">
                  <c:v>1.0455164541095212</c:v>
                </c:pt>
                <c:pt idx="31" formatCode="0.00">
                  <c:v>1.0536067499164428</c:v>
                </c:pt>
                <c:pt idx="32" formatCode="0.00">
                  <c:v>1.0752931665170782</c:v>
                </c:pt>
                <c:pt idx="33" formatCode="0.00">
                  <c:v>1.0911917864956737</c:v>
                </c:pt>
                <c:pt idx="34" formatCode="0.00">
                  <c:v>1.0770137858200164</c:v>
                </c:pt>
                <c:pt idx="35" formatCode="0.00">
                  <c:v>1.0966432532515922</c:v>
                </c:pt>
                <c:pt idx="36" formatCode="0.00">
                  <c:v>1.1024662996574299</c:v>
                </c:pt>
                <c:pt idx="37" formatCode="0.00">
                  <c:v>1.0998823258423764</c:v>
                </c:pt>
                <c:pt idx="38" formatCode="0.00">
                  <c:v>1.0986030351101959</c:v>
                </c:pt>
                <c:pt idx="39" formatCode="0.00">
                  <c:v>1.1133194809387306</c:v>
                </c:pt>
                <c:pt idx="40" formatCode="0.00">
                  <c:v>1.0935013943893495</c:v>
                </c:pt>
                <c:pt idx="41" formatCode="0.00">
                  <c:v>1.0928673511888725</c:v>
                </c:pt>
                <c:pt idx="42" formatCode="0.00">
                  <c:v>1.1152984680592744</c:v>
                </c:pt>
                <c:pt idx="43" formatCode="0.00">
                  <c:v>1.1134252460943785</c:v>
                </c:pt>
                <c:pt idx="44" formatCode="0.00">
                  <c:v>1.138809366198019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9A19-4583-A330-C2EC5AF8F5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63332672"/>
        <c:axId val="663345984"/>
      </c:lineChart>
      <c:dateAx>
        <c:axId val="663332672"/>
        <c:scaling>
          <c:orientation val="minMax"/>
        </c:scaling>
        <c:delete val="0"/>
        <c:axPos val="b"/>
        <c:numFmt formatCode="[$-409]mmm\-yy;@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3345984"/>
        <c:crosses val="autoZero"/>
        <c:auto val="1"/>
        <c:lblOffset val="100"/>
        <c:baseTimeUnit val="months"/>
      </c:dateAx>
      <c:valAx>
        <c:axId val="663345984"/>
        <c:scaling>
          <c:orientation val="minMax"/>
          <c:min val="0.8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33326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2"/>
        <c:delete val="1"/>
      </c:legendEntry>
      <c:legendEntry>
        <c:idx val="3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pi_LA!$B$1</c:f>
              <c:strCache>
                <c:ptCount val="1"/>
                <c:pt idx="0">
                  <c:v>PI</c:v>
                </c:pt>
              </c:strCache>
            </c:strRef>
          </c:tx>
          <c:spPr>
            <a:ln w="28575" cap="rnd">
              <a:solidFill>
                <a:srgbClr val="002060">
                  <a:alpha val="0"/>
                </a:srgbClr>
              </a:solidFill>
              <a:round/>
            </a:ln>
            <a:effectLst/>
          </c:spPr>
          <c:marker>
            <c:symbol val="none"/>
          </c:marker>
          <c:cat>
            <c:numRef>
              <c:f>pi_LA!$A$89:$A$103</c:f>
              <c:numCache>
                <c:formatCode>[$-409]mmm\-yy;@</c:formatCode>
                <c:ptCount val="15"/>
                <c:pt idx="0">
                  <c:v>43800</c:v>
                </c:pt>
                <c:pt idx="1">
                  <c:v>43891</c:v>
                </c:pt>
                <c:pt idx="2">
                  <c:v>43983</c:v>
                </c:pt>
                <c:pt idx="3">
                  <c:v>44075</c:v>
                </c:pt>
                <c:pt idx="4">
                  <c:v>44166</c:v>
                </c:pt>
                <c:pt idx="5">
                  <c:v>44256</c:v>
                </c:pt>
                <c:pt idx="6">
                  <c:v>44348</c:v>
                </c:pt>
                <c:pt idx="7">
                  <c:v>44440</c:v>
                </c:pt>
                <c:pt idx="8">
                  <c:v>44531</c:v>
                </c:pt>
                <c:pt idx="9">
                  <c:v>44621</c:v>
                </c:pt>
                <c:pt idx="10">
                  <c:v>44713</c:v>
                </c:pt>
                <c:pt idx="11">
                  <c:v>44805</c:v>
                </c:pt>
                <c:pt idx="12">
                  <c:v>44896</c:v>
                </c:pt>
                <c:pt idx="13">
                  <c:v>44986</c:v>
                </c:pt>
                <c:pt idx="14">
                  <c:v>45078</c:v>
                </c:pt>
              </c:numCache>
            </c:numRef>
          </c:cat>
          <c:val>
            <c:numRef>
              <c:f>pi_LA!$B$89:$B$103</c:f>
              <c:numCache>
                <c:formatCode>_(* #,##0.00_);_(* \(#,##0.00\);_(* "-"??_);_(@_)</c:formatCode>
                <c:ptCount val="15"/>
                <c:pt idx="0">
                  <c:v>0.99306503976325311</c:v>
                </c:pt>
                <c:pt idx="1">
                  <c:v>1</c:v>
                </c:pt>
                <c:pt idx="2">
                  <c:v>1.1133956305120472</c:v>
                </c:pt>
                <c:pt idx="3">
                  <c:v>1.0696260144873186</c:v>
                </c:pt>
                <c:pt idx="4">
                  <c:v>1.0226103836412899</c:v>
                </c:pt>
                <c:pt idx="5">
                  <c:v>1.1860426810580136</c:v>
                </c:pt>
                <c:pt idx="6">
                  <c:v>1.116218522407507</c:v>
                </c:pt>
                <c:pt idx="7">
                  <c:v>1.12489512237765</c:v>
                </c:pt>
                <c:pt idx="8">
                  <c:v>1.1132524331716354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035-46B1-8DB2-E402A4F47599}"/>
            </c:ext>
          </c:extLst>
        </c:ser>
        <c:ser>
          <c:idx val="1"/>
          <c:order val="1"/>
          <c:tx>
            <c:strRef>
              <c:f>pi_LA!$D$1</c:f>
              <c:strCache>
                <c:ptCount val="1"/>
                <c:pt idx="0">
                  <c:v>LaborEarnings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pi_LA!$A$89:$A$103</c:f>
              <c:numCache>
                <c:formatCode>[$-409]mmm\-yy;@</c:formatCode>
                <c:ptCount val="15"/>
                <c:pt idx="0">
                  <c:v>43800</c:v>
                </c:pt>
                <c:pt idx="1">
                  <c:v>43891</c:v>
                </c:pt>
                <c:pt idx="2">
                  <c:v>43983</c:v>
                </c:pt>
                <c:pt idx="3">
                  <c:v>44075</c:v>
                </c:pt>
                <c:pt idx="4">
                  <c:v>44166</c:v>
                </c:pt>
                <c:pt idx="5">
                  <c:v>44256</c:v>
                </c:pt>
                <c:pt idx="6">
                  <c:v>44348</c:v>
                </c:pt>
                <c:pt idx="7">
                  <c:v>44440</c:v>
                </c:pt>
                <c:pt idx="8">
                  <c:v>44531</c:v>
                </c:pt>
                <c:pt idx="9">
                  <c:v>44621</c:v>
                </c:pt>
                <c:pt idx="10">
                  <c:v>44713</c:v>
                </c:pt>
                <c:pt idx="11">
                  <c:v>44805</c:v>
                </c:pt>
                <c:pt idx="12">
                  <c:v>44896</c:v>
                </c:pt>
                <c:pt idx="13">
                  <c:v>44986</c:v>
                </c:pt>
                <c:pt idx="14">
                  <c:v>45078</c:v>
                </c:pt>
              </c:numCache>
            </c:numRef>
          </c:cat>
          <c:val>
            <c:numRef>
              <c:f>pi_LA!$D$89:$D$103</c:f>
              <c:numCache>
                <c:formatCode>_(* #,##0.00_);_(* \(#,##0.00\);_(* "-"??_);_(@_)</c:formatCode>
                <c:ptCount val="15"/>
                <c:pt idx="0">
                  <c:v>0.99396809561041577</c:v>
                </c:pt>
                <c:pt idx="1">
                  <c:v>1</c:v>
                </c:pt>
                <c:pt idx="2">
                  <c:v>0.92824025956558576</c:v>
                </c:pt>
                <c:pt idx="3">
                  <c:v>0.95701936475800475</c:v>
                </c:pt>
                <c:pt idx="4">
                  <c:v>0.97040712218364544</c:v>
                </c:pt>
                <c:pt idx="5">
                  <c:v>0.97457263441334652</c:v>
                </c:pt>
                <c:pt idx="6">
                  <c:v>0.99912945254183627</c:v>
                </c:pt>
                <c:pt idx="7">
                  <c:v>1.0183585459912812</c:v>
                </c:pt>
                <c:pt idx="8">
                  <c:v>1.0397024790113314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035-46B1-8DB2-E402A4F47599}"/>
            </c:ext>
          </c:extLst>
        </c:ser>
        <c:ser>
          <c:idx val="2"/>
          <c:order val="2"/>
          <c:tx>
            <c:strRef>
              <c:f>pi_LA!$F$1</c:f>
              <c:strCache>
                <c:ptCount val="1"/>
                <c:pt idx="0">
                  <c:v>BusEarnings</c:v>
                </c:pt>
              </c:strCache>
            </c:strRef>
          </c:tx>
          <c:spPr>
            <a:ln w="28575" cap="rnd">
              <a:solidFill>
                <a:srgbClr val="002060"/>
              </a:solidFill>
              <a:round/>
            </a:ln>
            <a:effectLst/>
          </c:spPr>
          <c:marker>
            <c:symbol val="none"/>
          </c:marker>
          <c:cat>
            <c:numRef>
              <c:f>pi_LA!$A$89:$A$103</c:f>
              <c:numCache>
                <c:formatCode>[$-409]mmm\-yy;@</c:formatCode>
                <c:ptCount val="15"/>
                <c:pt idx="0">
                  <c:v>43800</c:v>
                </c:pt>
                <c:pt idx="1">
                  <c:v>43891</c:v>
                </c:pt>
                <c:pt idx="2">
                  <c:v>43983</c:v>
                </c:pt>
                <c:pt idx="3">
                  <c:v>44075</c:v>
                </c:pt>
                <c:pt idx="4">
                  <c:v>44166</c:v>
                </c:pt>
                <c:pt idx="5">
                  <c:v>44256</c:v>
                </c:pt>
                <c:pt idx="6">
                  <c:v>44348</c:v>
                </c:pt>
                <c:pt idx="7">
                  <c:v>44440</c:v>
                </c:pt>
                <c:pt idx="8">
                  <c:v>44531</c:v>
                </c:pt>
                <c:pt idx="9">
                  <c:v>44621</c:v>
                </c:pt>
                <c:pt idx="10">
                  <c:v>44713</c:v>
                </c:pt>
                <c:pt idx="11">
                  <c:v>44805</c:v>
                </c:pt>
                <c:pt idx="12">
                  <c:v>44896</c:v>
                </c:pt>
                <c:pt idx="13">
                  <c:v>44986</c:v>
                </c:pt>
                <c:pt idx="14">
                  <c:v>45078</c:v>
                </c:pt>
              </c:numCache>
            </c:numRef>
          </c:cat>
          <c:val>
            <c:numRef>
              <c:f>pi_LA!$F$89:$F$103</c:f>
              <c:numCache>
                <c:formatCode>_(* #,##0.00_);_(* \(#,##0.00\);_(* "-"??_);_(@_)</c:formatCode>
                <c:ptCount val="15"/>
                <c:pt idx="0">
                  <c:v>1.0120912303555749</c:v>
                </c:pt>
                <c:pt idx="1">
                  <c:v>1</c:v>
                </c:pt>
                <c:pt idx="2">
                  <c:v>0.99761565677418373</c:v>
                </c:pt>
                <c:pt idx="3">
                  <c:v>1.0840054605869041</c:v>
                </c:pt>
                <c:pt idx="4">
                  <c:v>1.0580849080079033</c:v>
                </c:pt>
                <c:pt idx="5">
                  <c:v>1.089156142398872</c:v>
                </c:pt>
                <c:pt idx="6">
                  <c:v>1.1827684877967408</c:v>
                </c:pt>
                <c:pt idx="7">
                  <c:v>1.1934673515530556</c:v>
                </c:pt>
                <c:pt idx="8">
                  <c:v>1.1650252662027463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035-46B1-8DB2-E402A4F47599}"/>
            </c:ext>
          </c:extLst>
        </c:ser>
        <c:ser>
          <c:idx val="3"/>
          <c:order val="3"/>
          <c:tx>
            <c:strRef>
              <c:f>pi_LA!$H$1</c:f>
              <c:strCache>
                <c:ptCount val="1"/>
                <c:pt idx="0">
                  <c:v>GovtXfers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pi_LA!$A$89:$A$103</c:f>
              <c:numCache>
                <c:formatCode>[$-409]mmm\-yy;@</c:formatCode>
                <c:ptCount val="15"/>
                <c:pt idx="0">
                  <c:v>43800</c:v>
                </c:pt>
                <c:pt idx="1">
                  <c:v>43891</c:v>
                </c:pt>
                <c:pt idx="2">
                  <c:v>43983</c:v>
                </c:pt>
                <c:pt idx="3">
                  <c:v>44075</c:v>
                </c:pt>
                <c:pt idx="4">
                  <c:v>44166</c:v>
                </c:pt>
                <c:pt idx="5">
                  <c:v>44256</c:v>
                </c:pt>
                <c:pt idx="6">
                  <c:v>44348</c:v>
                </c:pt>
                <c:pt idx="7">
                  <c:v>44440</c:v>
                </c:pt>
                <c:pt idx="8">
                  <c:v>44531</c:v>
                </c:pt>
                <c:pt idx="9">
                  <c:v>44621</c:v>
                </c:pt>
                <c:pt idx="10">
                  <c:v>44713</c:v>
                </c:pt>
                <c:pt idx="11">
                  <c:v>44805</c:v>
                </c:pt>
                <c:pt idx="12">
                  <c:v>44896</c:v>
                </c:pt>
                <c:pt idx="13">
                  <c:v>44986</c:v>
                </c:pt>
                <c:pt idx="14">
                  <c:v>45078</c:v>
                </c:pt>
              </c:numCache>
            </c:numRef>
          </c:cat>
          <c:val>
            <c:numRef>
              <c:f>pi_LA!$H$89:$H$103</c:f>
              <c:numCache>
                <c:formatCode>_(* #,##0.00_);_(* \(#,##0.00\);_(* "-"??_);_(@_)</c:formatCode>
                <c:ptCount val="15"/>
                <c:pt idx="0">
                  <c:v>0.9660728464343068</c:v>
                </c:pt>
                <c:pt idx="1">
                  <c:v>1</c:v>
                </c:pt>
                <c:pt idx="2">
                  <c:v>1.6722749556052547</c:v>
                </c:pt>
                <c:pt idx="3">
                  <c:v>1.3120214695032537</c:v>
                </c:pt>
                <c:pt idx="4">
                  <c:v>1.1012926353199639</c:v>
                </c:pt>
                <c:pt idx="5">
                  <c:v>1.7845431761416948</c:v>
                </c:pt>
                <c:pt idx="6">
                  <c:v>1.3124001381691255</c:v>
                </c:pt>
                <c:pt idx="7">
                  <c:v>1.2942523568565236</c:v>
                </c:pt>
                <c:pt idx="8">
                  <c:v>1.2280152456888362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F035-46B1-8DB2-E402A4F47599}"/>
            </c:ext>
          </c:extLst>
        </c:ser>
        <c:ser>
          <c:idx val="4"/>
          <c:order val="4"/>
          <c:spPr>
            <a:ln w="28575" cap="rnd">
              <a:solidFill>
                <a:srgbClr val="002060">
                  <a:alpha val="0"/>
                </a:srgbClr>
              </a:solidFill>
              <a:round/>
            </a:ln>
            <a:effectLst/>
          </c:spPr>
          <c:marker>
            <c:symbol val="none"/>
          </c:marker>
          <c:val>
            <c:numRef>
              <c:f>pi_LA!$C$89:$C$103</c:f>
              <c:numCache>
                <c:formatCode>General</c:formatCode>
                <c:ptCount val="15"/>
                <c:pt idx="8" formatCode="_(* #,##0.00_);_(* \(#,##0.00\);_(* &quot;-&quot;??_);_(@_)">
                  <c:v>1.1132524331716354</c:v>
                </c:pt>
                <c:pt idx="9" formatCode="_(* #,##0.00_);_(* \(#,##0.00\);_(* &quot;-&quot;??_);_(@_)">
                  <c:v>1.1080335197032631</c:v>
                </c:pt>
                <c:pt idx="10" formatCode="_(* #,##0.00_);_(* \(#,##0.00\);_(* &quot;-&quot;??_);_(@_)">
                  <c:v>1.1219774883757823</c:v>
                </c:pt>
                <c:pt idx="11" formatCode="_(* #,##0.00_);_(* \(#,##0.00\);_(* &quot;-&quot;??_);_(@_)">
                  <c:v>1.132000415965533</c:v>
                </c:pt>
                <c:pt idx="12" formatCode="_(* #,##0.00_);_(* \(#,##0.00\);_(* &quot;-&quot;??_);_(@_)">
                  <c:v>1.1397333782577068</c:v>
                </c:pt>
                <c:pt idx="13" formatCode="_(* #,##0.00_);_(* \(#,##0.00\);_(* &quot;-&quot;??_);_(@_)">
                  <c:v>1.1642038967455357</c:v>
                </c:pt>
                <c:pt idx="14" formatCode="_(* #,##0.00_);_(* \(#,##0.00\);_(* &quot;-&quot;??_);_(@_)">
                  <c:v>1.1750889415141952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F035-46B1-8DB2-E402A4F47599}"/>
            </c:ext>
          </c:extLst>
        </c:ser>
        <c:ser>
          <c:idx val="5"/>
          <c:order val="5"/>
          <c:spPr>
            <a:ln w="19050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val>
            <c:numRef>
              <c:f>pi_LA!$E$89:$E$103</c:f>
              <c:numCache>
                <c:formatCode>General</c:formatCode>
                <c:ptCount val="15"/>
                <c:pt idx="8" formatCode="_(* #,##0.00_);_(* \(#,##0.00\);_(* &quot;-&quot;??_);_(@_)">
                  <c:v>1.0397024790113314</c:v>
                </c:pt>
                <c:pt idx="9" formatCode="_(* #,##0.00_);_(* \(#,##0.00\);_(* &quot;-&quot;??_);_(@_)">
                  <c:v>1.0535018003082159</c:v>
                </c:pt>
                <c:pt idx="10" formatCode="_(* #,##0.00_);_(* \(#,##0.00\);_(* &quot;-&quot;??_);_(@_)">
                  <c:v>1.067612539699059</c:v>
                </c:pt>
                <c:pt idx="11" formatCode="_(* #,##0.00_);_(* \(#,##0.00\);_(* &quot;-&quot;??_);_(@_)">
                  <c:v>1.0918527560777369</c:v>
                </c:pt>
                <c:pt idx="12" formatCode="_(* #,##0.00_);_(* \(#,##0.00\);_(* &quot;-&quot;??_);_(@_)">
                  <c:v>1.0933281042821505</c:v>
                </c:pt>
                <c:pt idx="13" formatCode="_(* #,##0.00_);_(* \(#,##0.00\);_(* &quot;-&quot;??_);_(@_)">
                  <c:v>1.1272681676632321</c:v>
                </c:pt>
                <c:pt idx="14" formatCode="_(* #,##0.00_);_(* \(#,##0.00\);_(* &quot;-&quot;??_);_(@_)">
                  <c:v>1.1432779577794605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F035-46B1-8DB2-E402A4F47599}"/>
            </c:ext>
          </c:extLst>
        </c:ser>
        <c:ser>
          <c:idx val="6"/>
          <c:order val="6"/>
          <c:spPr>
            <a:ln w="12700" cap="rnd">
              <a:solidFill>
                <a:srgbClr val="002060"/>
              </a:solidFill>
              <a:round/>
            </a:ln>
            <a:effectLst/>
          </c:spPr>
          <c:marker>
            <c:symbol val="none"/>
          </c:marker>
          <c:val>
            <c:numRef>
              <c:f>pi_LA!$G$89:$G$103</c:f>
              <c:numCache>
                <c:formatCode>General</c:formatCode>
                <c:ptCount val="15"/>
                <c:pt idx="8" formatCode="_(* #,##0.00_);_(* \(#,##0.00\);_(* &quot;-&quot;??_);_(@_)">
                  <c:v>1.1650252662027463</c:v>
                </c:pt>
                <c:pt idx="9" formatCode="_(* #,##0.00_);_(* \(#,##0.00\);_(* &quot;-&quot;??_);_(@_)">
                  <c:v>1.1181175164816073</c:v>
                </c:pt>
                <c:pt idx="10" formatCode="_(* #,##0.00_);_(* \(#,##0.00\);_(* &quot;-&quot;??_);_(@_)">
                  <c:v>1.1318096837684071</c:v>
                </c:pt>
                <c:pt idx="11" formatCode="_(* #,##0.00_);_(* \(#,##0.00\);_(* &quot;-&quot;??_);_(@_)">
                  <c:v>1.1441088614963559</c:v>
                </c:pt>
                <c:pt idx="12" formatCode="_(* #,##0.00_);_(* \(#,##0.00\);_(* &quot;-&quot;??_);_(@_)">
                  <c:v>1.1528274232349391</c:v>
                </c:pt>
                <c:pt idx="13" formatCode="_(* #,##0.00_);_(* \(#,##0.00\);_(* &quot;-&quot;??_);_(@_)">
                  <c:v>1.1644635643048307</c:v>
                </c:pt>
                <c:pt idx="14" formatCode="_(* #,##0.00_);_(* \(#,##0.00\);_(* &quot;-&quot;??_);_(@_)">
                  <c:v>1.1674634608243208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F035-46B1-8DB2-E402A4F47599}"/>
            </c:ext>
          </c:extLst>
        </c:ser>
        <c:ser>
          <c:idx val="7"/>
          <c:order val="7"/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val>
            <c:numRef>
              <c:f>pi_LA!$I$89:$I$103</c:f>
              <c:numCache>
                <c:formatCode>General</c:formatCode>
                <c:ptCount val="15"/>
                <c:pt idx="8" formatCode="_(* #,##0.00_);_(* \(#,##0.00\);_(* &quot;-&quot;??_);_(@_)">
                  <c:v>1.2280152456888362</c:v>
                </c:pt>
                <c:pt idx="9" formatCode="_(* #,##0.00_);_(* \(#,##0.00\);_(* &quot;-&quot;??_);_(@_)">
                  <c:v>1.2288657191280647</c:v>
                </c:pt>
                <c:pt idx="10" formatCode="_(* #,##0.00_);_(* \(#,##0.00\);_(* &quot;-&quot;??_);_(@_)">
                  <c:v>1.2436027782397467</c:v>
                </c:pt>
                <c:pt idx="11" formatCode="_(* #,##0.00_);_(* \(#,##0.00\);_(* &quot;-&quot;??_);_(@_)">
                  <c:v>1.2186112030409297</c:v>
                </c:pt>
                <c:pt idx="12" formatCode="_(* #,##0.00_);_(* \(#,##0.00\);_(* &quot;-&quot;??_);_(@_)">
                  <c:v>1.2374946084851528</c:v>
                </c:pt>
                <c:pt idx="13" formatCode="_(* #,##0.00_);_(* \(#,##0.00\);_(* &quot;-&quot;??_);_(@_)">
                  <c:v>1.2572723710981559</c:v>
                </c:pt>
                <c:pt idx="14" formatCode="_(* #,##0.00_);_(* \(#,##0.00\);_(* &quot;-&quot;??_);_(@_)">
                  <c:v>1.2649035866309362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F035-46B1-8DB2-E402A4F475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135295552"/>
        <c:axId val="2135301792"/>
      </c:lineChart>
      <c:dateAx>
        <c:axId val="2135295552"/>
        <c:scaling>
          <c:orientation val="minMax"/>
        </c:scaling>
        <c:delete val="0"/>
        <c:axPos val="b"/>
        <c:numFmt formatCode="[$-409]mmm\-yy;@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35301792"/>
        <c:crosses val="autoZero"/>
        <c:auto val="1"/>
        <c:lblOffset val="100"/>
        <c:baseTimeUnit val="months"/>
      </c:dateAx>
      <c:valAx>
        <c:axId val="2135301792"/>
        <c:scaling>
          <c:orientation val="minMax"/>
          <c:max val="1.8"/>
          <c:min val="0.8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.00_);_(* \(#,##0.0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352955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4"/>
        <c:delete val="1"/>
      </c:legendEntry>
      <c:legendEntry>
        <c:idx val="5"/>
        <c:delete val="1"/>
      </c:legendEntry>
      <c:legendEntry>
        <c:idx val="6"/>
        <c:delete val="1"/>
      </c:legendEntry>
      <c:legendEntry>
        <c:idx val="7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1"/>
          <c:order val="0"/>
          <c:tx>
            <c:strRef>
              <c:f>pi_LA!$D$1</c:f>
              <c:strCache>
                <c:ptCount val="1"/>
                <c:pt idx="0">
                  <c:v>LaborEarnings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cat>
            <c:numRef>
              <c:f>pi_LA!$A$89:$A$103</c:f>
              <c:numCache>
                <c:formatCode>[$-409]mmm\-yy;@</c:formatCode>
                <c:ptCount val="15"/>
                <c:pt idx="0">
                  <c:v>43800</c:v>
                </c:pt>
                <c:pt idx="1">
                  <c:v>43891</c:v>
                </c:pt>
                <c:pt idx="2">
                  <c:v>43983</c:v>
                </c:pt>
                <c:pt idx="3">
                  <c:v>44075</c:v>
                </c:pt>
                <c:pt idx="4">
                  <c:v>44166</c:v>
                </c:pt>
                <c:pt idx="5">
                  <c:v>44256</c:v>
                </c:pt>
                <c:pt idx="6">
                  <c:v>44348</c:v>
                </c:pt>
                <c:pt idx="7">
                  <c:v>44440</c:v>
                </c:pt>
                <c:pt idx="8">
                  <c:v>44531</c:v>
                </c:pt>
                <c:pt idx="9">
                  <c:v>44621</c:v>
                </c:pt>
                <c:pt idx="10">
                  <c:v>44713</c:v>
                </c:pt>
                <c:pt idx="11">
                  <c:v>44805</c:v>
                </c:pt>
                <c:pt idx="12">
                  <c:v>44896</c:v>
                </c:pt>
                <c:pt idx="13">
                  <c:v>44986</c:v>
                </c:pt>
                <c:pt idx="14">
                  <c:v>45078</c:v>
                </c:pt>
              </c:numCache>
            </c:numRef>
          </c:cat>
          <c:val>
            <c:numRef>
              <c:f>pi_LA!$L$89:$L$103</c:f>
              <c:numCache>
                <c:formatCode>General</c:formatCode>
                <c:ptCount val="15"/>
                <c:pt idx="0">
                  <c:v>129623272</c:v>
                </c:pt>
                <c:pt idx="1">
                  <c:v>130409892</c:v>
                </c:pt>
                <c:pt idx="2">
                  <c:v>121051712</c:v>
                </c:pt>
                <c:pt idx="3">
                  <c:v>124804792</c:v>
                </c:pt>
                <c:pt idx="4">
                  <c:v>126550688</c:v>
                </c:pt>
                <c:pt idx="5">
                  <c:v>127093912</c:v>
                </c:pt>
                <c:pt idx="6">
                  <c:v>130296364</c:v>
                </c:pt>
                <c:pt idx="7">
                  <c:v>132804028</c:v>
                </c:pt>
                <c:pt idx="8">
                  <c:v>135587488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C19-409F-A410-B713FFD79B47}"/>
            </c:ext>
          </c:extLst>
        </c:ser>
        <c:ser>
          <c:idx val="2"/>
          <c:order val="1"/>
          <c:tx>
            <c:strRef>
              <c:f>pi_LA!$F$1</c:f>
              <c:strCache>
                <c:ptCount val="1"/>
                <c:pt idx="0">
                  <c:v>BusEarnings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cat>
            <c:numRef>
              <c:f>pi_LA!$A$89:$A$103</c:f>
              <c:numCache>
                <c:formatCode>[$-409]mmm\-yy;@</c:formatCode>
                <c:ptCount val="15"/>
                <c:pt idx="0">
                  <c:v>43800</c:v>
                </c:pt>
                <c:pt idx="1">
                  <c:v>43891</c:v>
                </c:pt>
                <c:pt idx="2">
                  <c:v>43983</c:v>
                </c:pt>
                <c:pt idx="3">
                  <c:v>44075</c:v>
                </c:pt>
                <c:pt idx="4">
                  <c:v>44166</c:v>
                </c:pt>
                <c:pt idx="5">
                  <c:v>44256</c:v>
                </c:pt>
                <c:pt idx="6">
                  <c:v>44348</c:v>
                </c:pt>
                <c:pt idx="7">
                  <c:v>44440</c:v>
                </c:pt>
                <c:pt idx="8">
                  <c:v>44531</c:v>
                </c:pt>
                <c:pt idx="9">
                  <c:v>44621</c:v>
                </c:pt>
                <c:pt idx="10">
                  <c:v>44713</c:v>
                </c:pt>
                <c:pt idx="11">
                  <c:v>44805</c:v>
                </c:pt>
                <c:pt idx="12">
                  <c:v>44896</c:v>
                </c:pt>
                <c:pt idx="13">
                  <c:v>44986</c:v>
                </c:pt>
                <c:pt idx="14">
                  <c:v>45078</c:v>
                </c:pt>
              </c:numCache>
            </c:numRef>
          </c:cat>
          <c:val>
            <c:numRef>
              <c:f>pi_LA!$N$89:$N$103</c:f>
              <c:numCache>
                <c:formatCode>General</c:formatCode>
                <c:ptCount val="15"/>
                <c:pt idx="0">
                  <c:v>58487396</c:v>
                </c:pt>
                <c:pt idx="1">
                  <c:v>57788660</c:v>
                </c:pt>
                <c:pt idx="2">
                  <c:v>57650872</c:v>
                </c:pt>
                <c:pt idx="3">
                  <c:v>62643223</c:v>
                </c:pt>
                <c:pt idx="4">
                  <c:v>61145309</c:v>
                </c:pt>
                <c:pt idx="5">
                  <c:v>62940874</c:v>
                </c:pt>
                <c:pt idx="6">
                  <c:v>68350606</c:v>
                </c:pt>
                <c:pt idx="7">
                  <c:v>68968879</c:v>
                </c:pt>
                <c:pt idx="8">
                  <c:v>67325249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C19-409F-A410-B713FFD79B47}"/>
            </c:ext>
          </c:extLst>
        </c:ser>
        <c:ser>
          <c:idx val="3"/>
          <c:order val="2"/>
          <c:tx>
            <c:strRef>
              <c:f>pi_LA!$H$1</c:f>
              <c:strCache>
                <c:ptCount val="1"/>
                <c:pt idx="0">
                  <c:v>GovtXfers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pi_LA!$A$89:$A$103</c:f>
              <c:numCache>
                <c:formatCode>[$-409]mmm\-yy;@</c:formatCode>
                <c:ptCount val="15"/>
                <c:pt idx="0">
                  <c:v>43800</c:v>
                </c:pt>
                <c:pt idx="1">
                  <c:v>43891</c:v>
                </c:pt>
                <c:pt idx="2">
                  <c:v>43983</c:v>
                </c:pt>
                <c:pt idx="3">
                  <c:v>44075</c:v>
                </c:pt>
                <c:pt idx="4">
                  <c:v>44166</c:v>
                </c:pt>
                <c:pt idx="5">
                  <c:v>44256</c:v>
                </c:pt>
                <c:pt idx="6">
                  <c:v>44348</c:v>
                </c:pt>
                <c:pt idx="7">
                  <c:v>44440</c:v>
                </c:pt>
                <c:pt idx="8">
                  <c:v>44531</c:v>
                </c:pt>
                <c:pt idx="9">
                  <c:v>44621</c:v>
                </c:pt>
                <c:pt idx="10">
                  <c:v>44713</c:v>
                </c:pt>
                <c:pt idx="11">
                  <c:v>44805</c:v>
                </c:pt>
                <c:pt idx="12">
                  <c:v>44896</c:v>
                </c:pt>
                <c:pt idx="13">
                  <c:v>44986</c:v>
                </c:pt>
                <c:pt idx="14">
                  <c:v>45078</c:v>
                </c:pt>
              </c:numCache>
            </c:numRef>
          </c:cat>
          <c:val>
            <c:numRef>
              <c:f>pi_LA!$P$89:$P$103</c:f>
              <c:numCache>
                <c:formatCode>General</c:formatCode>
                <c:ptCount val="15"/>
                <c:pt idx="0">
                  <c:v>48585724</c:v>
                </c:pt>
                <c:pt idx="1">
                  <c:v>50291988</c:v>
                </c:pt>
                <c:pt idx="2">
                  <c:v>84102032</c:v>
                </c:pt>
                <c:pt idx="3">
                  <c:v>65984168</c:v>
                </c:pt>
                <c:pt idx="4">
                  <c:v>55386196</c:v>
                </c:pt>
                <c:pt idx="5">
                  <c:v>89748224</c:v>
                </c:pt>
                <c:pt idx="6">
                  <c:v>66003212</c:v>
                </c:pt>
                <c:pt idx="7">
                  <c:v>65090524</c:v>
                </c:pt>
                <c:pt idx="8">
                  <c:v>61759328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C19-409F-A410-B713FFD79B47}"/>
            </c:ext>
          </c:extLst>
        </c:ser>
        <c:ser>
          <c:idx val="5"/>
          <c:order val="3"/>
          <c:spPr>
            <a:solidFill>
              <a:schemeClr val="tx1"/>
            </a:solidFill>
            <a:ln>
              <a:noFill/>
            </a:ln>
            <a:effectLst/>
          </c:spPr>
          <c:invertIfNegative val="0"/>
          <c:val>
            <c:numRef>
              <c:f>pi_LA!$M$89:$M$103</c:f>
              <c:numCache>
                <c:formatCode>General</c:formatCode>
                <c:ptCount val="15"/>
                <c:pt idx="9">
                  <c:v>137387056</c:v>
                </c:pt>
                <c:pt idx="10">
                  <c:v>139227236</c:v>
                </c:pt>
                <c:pt idx="11">
                  <c:v>142388400</c:v>
                </c:pt>
                <c:pt idx="12">
                  <c:v>142580800</c:v>
                </c:pt>
                <c:pt idx="13">
                  <c:v>147006920</c:v>
                </c:pt>
                <c:pt idx="14">
                  <c:v>149094755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C19-409F-A410-B713FFD79B47}"/>
            </c:ext>
          </c:extLst>
        </c:ser>
        <c:ser>
          <c:idx val="6"/>
          <c:order val="4"/>
          <c:spPr>
            <a:solidFill>
              <a:srgbClr val="002060"/>
            </a:solidFill>
            <a:ln>
              <a:noFill/>
            </a:ln>
            <a:effectLst/>
          </c:spPr>
          <c:invertIfNegative val="0"/>
          <c:val>
            <c:numRef>
              <c:f>pi_LA!$O$89:$O$103</c:f>
              <c:numCache>
                <c:formatCode>General</c:formatCode>
                <c:ptCount val="15"/>
                <c:pt idx="9">
                  <c:v>64614513</c:v>
                </c:pt>
                <c:pt idx="10">
                  <c:v>65405765</c:v>
                </c:pt>
                <c:pt idx="11">
                  <c:v>66116518</c:v>
                </c:pt>
                <c:pt idx="12">
                  <c:v>66620352</c:v>
                </c:pt>
                <c:pt idx="13">
                  <c:v>67292789</c:v>
                </c:pt>
                <c:pt idx="14">
                  <c:v>67466149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C19-409F-A410-B713FFD79B47}"/>
            </c:ext>
          </c:extLst>
        </c:ser>
        <c:ser>
          <c:idx val="7"/>
          <c:order val="5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val>
            <c:numRef>
              <c:f>pi_LA!$Q$89:$Q$103</c:f>
              <c:numCache>
                <c:formatCode>General</c:formatCode>
                <c:ptCount val="15"/>
                <c:pt idx="9">
                  <c:v>61802100</c:v>
                </c:pt>
                <c:pt idx="10">
                  <c:v>62543256</c:v>
                </c:pt>
                <c:pt idx="11">
                  <c:v>61286380</c:v>
                </c:pt>
                <c:pt idx="12">
                  <c:v>62236064</c:v>
                </c:pt>
                <c:pt idx="13">
                  <c:v>63230727</c:v>
                </c:pt>
                <c:pt idx="14">
                  <c:v>63614516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C19-409F-A410-B713FFD79B4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135295552"/>
        <c:axId val="2135301792"/>
      </c:barChart>
      <c:dateAx>
        <c:axId val="2135295552"/>
        <c:scaling>
          <c:orientation val="minMax"/>
        </c:scaling>
        <c:delete val="0"/>
        <c:axPos val="b"/>
        <c:numFmt formatCode="[$-409]mmm\-yy;@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35301792"/>
        <c:crosses val="autoZero"/>
        <c:auto val="1"/>
        <c:lblOffset val="100"/>
        <c:baseTimeUnit val="months"/>
      </c:dateAx>
      <c:valAx>
        <c:axId val="21353017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35295552"/>
        <c:crosses val="autoZero"/>
        <c:crossBetween val="between"/>
        <c:dispUnits>
          <c:builtInUnit val="millions"/>
          <c:dispUnitsLbl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</c:dispUnitsLbl>
        </c:dispUnits>
      </c:valAx>
      <c:spPr>
        <a:noFill/>
        <a:ln>
          <a:noFill/>
        </a:ln>
        <a:effectLst/>
      </c:spPr>
    </c:plotArea>
    <c:legend>
      <c:legendPos val="b"/>
      <c:legendEntry>
        <c:idx val="3"/>
        <c:delete val="1"/>
      </c:legendEntry>
      <c:legendEntry>
        <c:idx val="4"/>
        <c:delete val="1"/>
      </c:legendEntry>
      <c:legendEntry>
        <c:idx val="5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pce_idx_20q1!$B$1</c:f>
              <c:strCache>
                <c:ptCount val="1"/>
                <c:pt idx="0">
                  <c:v>PCE_g_LA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strRef>
              <c:f>pce_idx_20q1!$A$2:$A$24</c:f>
              <c:strCache>
                <c:ptCount val="23"/>
                <c:pt idx="0">
                  <c:v>2018q1</c:v>
                </c:pt>
                <c:pt idx="1">
                  <c:v>2018q2</c:v>
                </c:pt>
                <c:pt idx="2">
                  <c:v>2018q3</c:v>
                </c:pt>
                <c:pt idx="3">
                  <c:v>2018q4</c:v>
                </c:pt>
                <c:pt idx="4">
                  <c:v>2019q1</c:v>
                </c:pt>
                <c:pt idx="5">
                  <c:v>2019q2</c:v>
                </c:pt>
                <c:pt idx="6">
                  <c:v>2019q3</c:v>
                </c:pt>
                <c:pt idx="7">
                  <c:v>2019q4</c:v>
                </c:pt>
                <c:pt idx="8">
                  <c:v>2020Q1</c:v>
                </c:pt>
                <c:pt idx="9">
                  <c:v>2020Q2</c:v>
                </c:pt>
                <c:pt idx="10">
                  <c:v>2020Q3</c:v>
                </c:pt>
                <c:pt idx="11">
                  <c:v>2020Q4</c:v>
                </c:pt>
                <c:pt idx="12">
                  <c:v>2021Q1</c:v>
                </c:pt>
                <c:pt idx="13">
                  <c:v>2021Q2</c:v>
                </c:pt>
                <c:pt idx="14">
                  <c:v>2021Q3</c:v>
                </c:pt>
                <c:pt idx="15">
                  <c:v>2021Q4</c:v>
                </c:pt>
                <c:pt idx="16">
                  <c:v>2022Q1</c:v>
                </c:pt>
                <c:pt idx="17">
                  <c:v>2022Q2</c:v>
                </c:pt>
                <c:pt idx="18">
                  <c:v>2022Q3</c:v>
                </c:pt>
                <c:pt idx="19">
                  <c:v>2022Q4</c:v>
                </c:pt>
                <c:pt idx="20">
                  <c:v>2023Q1</c:v>
                </c:pt>
                <c:pt idx="21">
                  <c:v>2023Q2</c:v>
                </c:pt>
                <c:pt idx="22">
                  <c:v>2023Q3</c:v>
                </c:pt>
              </c:strCache>
            </c:strRef>
          </c:cat>
          <c:val>
            <c:numRef>
              <c:f>pce_idx_20q1!$B$2:$B$24</c:f>
              <c:numCache>
                <c:formatCode>0.00</c:formatCode>
                <c:ptCount val="23"/>
                <c:pt idx="0">
                  <c:v>99.434023209600724</c:v>
                </c:pt>
                <c:pt idx="1">
                  <c:v>99.541123292393479</c:v>
                </c:pt>
                <c:pt idx="2">
                  <c:v>99.505391809653148</c:v>
                </c:pt>
                <c:pt idx="3">
                  <c:v>99.483803886673655</c:v>
                </c:pt>
                <c:pt idx="4">
                  <c:v>98.739678616596251</c:v>
                </c:pt>
                <c:pt idx="5">
                  <c:v>100.4977421819212</c:v>
                </c:pt>
                <c:pt idx="6">
                  <c:v>101.14198758841938</c:v>
                </c:pt>
                <c:pt idx="7">
                  <c:v>101.45614371899285</c:v>
                </c:pt>
                <c:pt idx="8">
                  <c:v>100</c:v>
                </c:pt>
                <c:pt idx="9">
                  <c:v>95.465799417289873</c:v>
                </c:pt>
                <c:pt idx="10">
                  <c:v>106.70226886805079</c:v>
                </c:pt>
                <c:pt idx="11">
                  <c:v>107.37026667429498</c:v>
                </c:pt>
                <c:pt idx="12">
                  <c:v>112.88736849573247</c:v>
                </c:pt>
                <c:pt idx="13">
                  <c:v>119.08928217516744</c:v>
                </c:pt>
                <c:pt idx="14">
                  <c:v>117.78908083291526</c:v>
                </c:pt>
                <c:pt idx="15">
                  <c:v>121.58182062059667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792-4B41-9CE2-2CE1B141F4C1}"/>
            </c:ext>
          </c:extLst>
        </c:ser>
        <c:ser>
          <c:idx val="1"/>
          <c:order val="1"/>
          <c:tx>
            <c:strRef>
              <c:f>pce_idx_20q1!$D$1</c:f>
              <c:strCache>
                <c:ptCount val="1"/>
                <c:pt idx="0">
                  <c:v>PCE_s_LA</c:v>
                </c:pt>
              </c:strCache>
            </c:strRef>
          </c:tx>
          <c:spPr>
            <a:ln w="28575" cap="rnd">
              <a:solidFill>
                <a:srgbClr val="002060"/>
              </a:solidFill>
              <a:round/>
            </a:ln>
            <a:effectLst/>
          </c:spPr>
          <c:marker>
            <c:symbol val="none"/>
          </c:marker>
          <c:cat>
            <c:strRef>
              <c:f>pce_idx_20q1!$A$2:$A$24</c:f>
              <c:strCache>
                <c:ptCount val="23"/>
                <c:pt idx="0">
                  <c:v>2018q1</c:v>
                </c:pt>
                <c:pt idx="1">
                  <c:v>2018q2</c:v>
                </c:pt>
                <c:pt idx="2">
                  <c:v>2018q3</c:v>
                </c:pt>
                <c:pt idx="3">
                  <c:v>2018q4</c:v>
                </c:pt>
                <c:pt idx="4">
                  <c:v>2019q1</c:v>
                </c:pt>
                <c:pt idx="5">
                  <c:v>2019q2</c:v>
                </c:pt>
                <c:pt idx="6">
                  <c:v>2019q3</c:v>
                </c:pt>
                <c:pt idx="7">
                  <c:v>2019q4</c:v>
                </c:pt>
                <c:pt idx="8">
                  <c:v>2020Q1</c:v>
                </c:pt>
                <c:pt idx="9">
                  <c:v>2020Q2</c:v>
                </c:pt>
                <c:pt idx="10">
                  <c:v>2020Q3</c:v>
                </c:pt>
                <c:pt idx="11">
                  <c:v>2020Q4</c:v>
                </c:pt>
                <c:pt idx="12">
                  <c:v>2021Q1</c:v>
                </c:pt>
                <c:pt idx="13">
                  <c:v>2021Q2</c:v>
                </c:pt>
                <c:pt idx="14">
                  <c:v>2021Q3</c:v>
                </c:pt>
                <c:pt idx="15">
                  <c:v>2021Q4</c:v>
                </c:pt>
                <c:pt idx="16">
                  <c:v>2022Q1</c:v>
                </c:pt>
                <c:pt idx="17">
                  <c:v>2022Q2</c:v>
                </c:pt>
                <c:pt idx="18">
                  <c:v>2022Q3</c:v>
                </c:pt>
                <c:pt idx="19">
                  <c:v>2022Q4</c:v>
                </c:pt>
                <c:pt idx="20">
                  <c:v>2023Q1</c:v>
                </c:pt>
                <c:pt idx="21">
                  <c:v>2023Q2</c:v>
                </c:pt>
                <c:pt idx="22">
                  <c:v>2023Q3</c:v>
                </c:pt>
              </c:strCache>
            </c:strRef>
          </c:cat>
          <c:val>
            <c:numRef>
              <c:f>pce_idx_20q1!$D$2:$D$24</c:f>
              <c:numCache>
                <c:formatCode>0.00</c:formatCode>
                <c:ptCount val="23"/>
                <c:pt idx="0">
                  <c:v>94.855148519622247</c:v>
                </c:pt>
                <c:pt idx="1">
                  <c:v>95.804654857081502</c:v>
                </c:pt>
                <c:pt idx="2">
                  <c:v>96.592767204585499</c:v>
                </c:pt>
                <c:pt idx="3">
                  <c:v>97.090539896857209</c:v>
                </c:pt>
                <c:pt idx="4">
                  <c:v>97.591871144924767</c:v>
                </c:pt>
                <c:pt idx="5">
                  <c:v>98.394978671537828</c:v>
                </c:pt>
                <c:pt idx="6">
                  <c:v>99.744447128993713</c:v>
                </c:pt>
                <c:pt idx="7">
                  <c:v>101.41263786123729</c:v>
                </c:pt>
                <c:pt idx="8">
                  <c:v>100</c:v>
                </c:pt>
                <c:pt idx="9">
                  <c:v>88.323566137853376</c:v>
                </c:pt>
                <c:pt idx="10">
                  <c:v>97.105820974680015</c:v>
                </c:pt>
                <c:pt idx="11">
                  <c:v>99.058660390823391</c:v>
                </c:pt>
                <c:pt idx="12">
                  <c:v>101.07995243687485</c:v>
                </c:pt>
                <c:pt idx="13">
                  <c:v>105.3062659325611</c:v>
                </c:pt>
                <c:pt idx="14">
                  <c:v>108.22563439743769</c:v>
                </c:pt>
                <c:pt idx="15">
                  <c:v>109.62603253232351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792-4B41-9CE2-2CE1B141F4C1}"/>
            </c:ext>
          </c:extLst>
        </c:ser>
        <c:ser>
          <c:idx val="2"/>
          <c:order val="2"/>
          <c:spPr>
            <a:ln w="12700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val>
            <c:numRef>
              <c:f>pce_idx_20q1!$C$2:$C$24</c:f>
              <c:numCache>
                <c:formatCode>General</c:formatCode>
                <c:ptCount val="23"/>
                <c:pt idx="16" formatCode="0.00">
                  <c:v>123.86359266426243</c:v>
                </c:pt>
                <c:pt idx="17" formatCode="0.00">
                  <c:v>125.98783635886606</c:v>
                </c:pt>
                <c:pt idx="18" formatCode="0.00">
                  <c:v>125.5308709500908</c:v>
                </c:pt>
                <c:pt idx="19" formatCode="0.00">
                  <c:v>124.76745023341593</c:v>
                </c:pt>
                <c:pt idx="20" formatCode="0.00">
                  <c:v>124.49580874980248</c:v>
                </c:pt>
                <c:pt idx="21" formatCode="0.00">
                  <c:v>124.16497100130952</c:v>
                </c:pt>
                <c:pt idx="22" formatCode="0.00">
                  <c:v>125.40860588223639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792-4B41-9CE2-2CE1B141F4C1}"/>
            </c:ext>
          </c:extLst>
        </c:ser>
        <c:ser>
          <c:idx val="3"/>
          <c:order val="3"/>
          <c:spPr>
            <a:ln w="12700" cap="rnd">
              <a:solidFill>
                <a:srgbClr val="002060"/>
              </a:solidFill>
              <a:round/>
            </a:ln>
            <a:effectLst/>
          </c:spPr>
          <c:marker>
            <c:symbol val="none"/>
          </c:marker>
          <c:val>
            <c:numRef>
              <c:f>pce_idx_20q1!$E$2:$E$24</c:f>
              <c:numCache>
                <c:formatCode>General</c:formatCode>
                <c:ptCount val="23"/>
                <c:pt idx="16" formatCode="0.00">
                  <c:v>110.50368358593089</c:v>
                </c:pt>
                <c:pt idx="17" formatCode="0.00">
                  <c:v>112.17241299644503</c:v>
                </c:pt>
                <c:pt idx="18" formatCode="0.00">
                  <c:v>113.90603516002368</c:v>
                </c:pt>
                <c:pt idx="19" formatCode="0.00">
                  <c:v>115.63237740188983</c:v>
                </c:pt>
                <c:pt idx="20" formatCode="0.00">
                  <c:v>116.82899362015225</c:v>
                </c:pt>
                <c:pt idx="21" formatCode="0.00">
                  <c:v>117.51130540282537</c:v>
                </c:pt>
                <c:pt idx="22" formatCode="0.00">
                  <c:v>119.64496467541879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1792-4B41-9CE2-2CE1B141F4C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81995072"/>
        <c:axId val="182001728"/>
      </c:lineChart>
      <c:catAx>
        <c:axId val="1819950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2001728"/>
        <c:crosses val="autoZero"/>
        <c:auto val="1"/>
        <c:lblAlgn val="ctr"/>
        <c:lblOffset val="100"/>
        <c:noMultiLvlLbl val="0"/>
      </c:catAx>
      <c:valAx>
        <c:axId val="182001728"/>
        <c:scaling>
          <c:orientation val="minMax"/>
          <c:min val="7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19950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2"/>
        <c:delete val="1"/>
      </c:legendEntry>
      <c:legendEntry>
        <c:idx val="3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 b="1" dirty="0"/>
              <a:t>Corporate</a:t>
            </a:r>
            <a:r>
              <a:rPr lang="en-US" sz="2000" b="1" baseline="0" dirty="0"/>
              <a:t> Profits ($</a:t>
            </a:r>
            <a:r>
              <a:rPr lang="en-US" sz="2000" b="1" baseline="0" dirty="0" err="1"/>
              <a:t>bil</a:t>
            </a:r>
            <a:r>
              <a:rPr lang="en-US" sz="2000" b="1" baseline="0" dirty="0"/>
              <a:t>) </a:t>
            </a:r>
            <a:endParaRPr lang="en-US" sz="2000" b="1" dirty="0"/>
          </a:p>
        </c:rich>
      </c:tx>
      <c:layout>
        <c:manualLayout>
          <c:xMode val="edge"/>
          <c:yMode val="edge"/>
          <c:x val="0.29804227596550431"/>
          <c:y val="2.759226119462340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1.4120667522464698E-2"/>
          <c:y val="0.14890065337577485"/>
          <c:w val="0.88980946701302899"/>
          <c:h val="0.6472501256491876"/>
        </c:manualLayout>
      </c:layout>
      <c:lineChart>
        <c:grouping val="standard"/>
        <c:varyColors val="0"/>
        <c:ser>
          <c:idx val="0"/>
          <c:order val="0"/>
          <c:tx>
            <c:v>Corporate Profits (US)</c:v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dLbls>
            <c:delete val="1"/>
          </c:dLbls>
          <c:cat>
            <c:numRef>
              <c:f>CorpProf_US!$A$2:$A$93</c:f>
              <c:numCache>
                <c:formatCode>[$-409]mmm\-yy;@</c:formatCode>
                <c:ptCount val="92"/>
                <c:pt idx="0">
                  <c:v>36892</c:v>
                </c:pt>
                <c:pt idx="1">
                  <c:v>36982</c:v>
                </c:pt>
                <c:pt idx="2" formatCode="mmm\-yy">
                  <c:v>37073</c:v>
                </c:pt>
                <c:pt idx="3">
                  <c:v>37165</c:v>
                </c:pt>
                <c:pt idx="4">
                  <c:v>37257</c:v>
                </c:pt>
                <c:pt idx="5" formatCode="mmm\-yy">
                  <c:v>37347</c:v>
                </c:pt>
                <c:pt idx="6">
                  <c:v>37438</c:v>
                </c:pt>
                <c:pt idx="7">
                  <c:v>37530</c:v>
                </c:pt>
                <c:pt idx="8" formatCode="mmm\-yy">
                  <c:v>37622</c:v>
                </c:pt>
                <c:pt idx="9">
                  <c:v>37712</c:v>
                </c:pt>
                <c:pt idx="10">
                  <c:v>37803</c:v>
                </c:pt>
                <c:pt idx="11" formatCode="mmm\-yy">
                  <c:v>37895</c:v>
                </c:pt>
                <c:pt idx="12">
                  <c:v>37987</c:v>
                </c:pt>
                <c:pt idx="13">
                  <c:v>38078</c:v>
                </c:pt>
                <c:pt idx="14" formatCode="mmm\-yy">
                  <c:v>38169</c:v>
                </c:pt>
                <c:pt idx="15">
                  <c:v>38261</c:v>
                </c:pt>
                <c:pt idx="16">
                  <c:v>38353</c:v>
                </c:pt>
                <c:pt idx="17" formatCode="mmm\-yy">
                  <c:v>38443</c:v>
                </c:pt>
                <c:pt idx="18">
                  <c:v>38534</c:v>
                </c:pt>
                <c:pt idx="19">
                  <c:v>38626</c:v>
                </c:pt>
                <c:pt idx="20" formatCode="mmm\-yy">
                  <c:v>38718</c:v>
                </c:pt>
                <c:pt idx="21">
                  <c:v>38808</c:v>
                </c:pt>
                <c:pt idx="22">
                  <c:v>38899</c:v>
                </c:pt>
                <c:pt idx="23" formatCode="mmm\-yy">
                  <c:v>38991</c:v>
                </c:pt>
                <c:pt idx="24">
                  <c:v>39083</c:v>
                </c:pt>
                <c:pt idx="25">
                  <c:v>39173</c:v>
                </c:pt>
                <c:pt idx="26" formatCode="mmm\-yy">
                  <c:v>39264</c:v>
                </c:pt>
                <c:pt idx="27">
                  <c:v>39356</c:v>
                </c:pt>
                <c:pt idx="28">
                  <c:v>39448</c:v>
                </c:pt>
                <c:pt idx="29" formatCode="mmm\-yy">
                  <c:v>39539</c:v>
                </c:pt>
                <c:pt idx="30">
                  <c:v>39630</c:v>
                </c:pt>
                <c:pt idx="31">
                  <c:v>39722</c:v>
                </c:pt>
                <c:pt idx="32" formatCode="mmm\-yy">
                  <c:v>39814</c:v>
                </c:pt>
                <c:pt idx="33">
                  <c:v>39904</c:v>
                </c:pt>
                <c:pt idx="34">
                  <c:v>39995</c:v>
                </c:pt>
                <c:pt idx="35" formatCode="mmm\-yy">
                  <c:v>40087</c:v>
                </c:pt>
                <c:pt idx="36">
                  <c:v>40179</c:v>
                </c:pt>
                <c:pt idx="37">
                  <c:v>40269</c:v>
                </c:pt>
                <c:pt idx="38" formatCode="mmm\-yy">
                  <c:v>40360</c:v>
                </c:pt>
                <c:pt idx="39">
                  <c:v>40452</c:v>
                </c:pt>
                <c:pt idx="40">
                  <c:v>40544</c:v>
                </c:pt>
                <c:pt idx="41" formatCode="mmm\-yy">
                  <c:v>40634</c:v>
                </c:pt>
                <c:pt idx="42">
                  <c:v>40725</c:v>
                </c:pt>
                <c:pt idx="43">
                  <c:v>40817</c:v>
                </c:pt>
                <c:pt idx="44" formatCode="mmm\-yy">
                  <c:v>40909</c:v>
                </c:pt>
                <c:pt idx="45">
                  <c:v>41000</c:v>
                </c:pt>
                <c:pt idx="46">
                  <c:v>41091</c:v>
                </c:pt>
                <c:pt idx="47" formatCode="mmm\-yy">
                  <c:v>41183</c:v>
                </c:pt>
                <c:pt idx="48">
                  <c:v>41275</c:v>
                </c:pt>
                <c:pt idx="49">
                  <c:v>41365</c:v>
                </c:pt>
                <c:pt idx="50" formatCode="mmm\-yy">
                  <c:v>41456</c:v>
                </c:pt>
                <c:pt idx="51">
                  <c:v>41548</c:v>
                </c:pt>
                <c:pt idx="52">
                  <c:v>41640</c:v>
                </c:pt>
                <c:pt idx="53" formatCode="mmm\-yy">
                  <c:v>41730</c:v>
                </c:pt>
                <c:pt idx="54">
                  <c:v>41821</c:v>
                </c:pt>
                <c:pt idx="55">
                  <c:v>41913</c:v>
                </c:pt>
                <c:pt idx="56" formatCode="mmm\-yy">
                  <c:v>42005</c:v>
                </c:pt>
                <c:pt idx="57">
                  <c:v>42095</c:v>
                </c:pt>
                <c:pt idx="58">
                  <c:v>42186</c:v>
                </c:pt>
                <c:pt idx="59" formatCode="mmm\-yy">
                  <c:v>42278</c:v>
                </c:pt>
                <c:pt idx="60">
                  <c:v>42370</c:v>
                </c:pt>
                <c:pt idx="61">
                  <c:v>42461</c:v>
                </c:pt>
                <c:pt idx="62" formatCode="mmm\-yy">
                  <c:v>42552</c:v>
                </c:pt>
                <c:pt idx="63">
                  <c:v>42644</c:v>
                </c:pt>
                <c:pt idx="64">
                  <c:v>42736</c:v>
                </c:pt>
                <c:pt idx="65" formatCode="mmm\-yy">
                  <c:v>42826</c:v>
                </c:pt>
                <c:pt idx="66">
                  <c:v>42917</c:v>
                </c:pt>
                <c:pt idx="67">
                  <c:v>43009</c:v>
                </c:pt>
                <c:pt idx="68" formatCode="mmm\-yy">
                  <c:v>43101</c:v>
                </c:pt>
                <c:pt idx="69">
                  <c:v>43191</c:v>
                </c:pt>
                <c:pt idx="70">
                  <c:v>43282</c:v>
                </c:pt>
                <c:pt idx="71" formatCode="mmm\-yy">
                  <c:v>43374</c:v>
                </c:pt>
                <c:pt idx="72">
                  <c:v>43466</c:v>
                </c:pt>
                <c:pt idx="73">
                  <c:v>43556</c:v>
                </c:pt>
                <c:pt idx="74" formatCode="mmm\-yy">
                  <c:v>43647</c:v>
                </c:pt>
                <c:pt idx="75">
                  <c:v>43739</c:v>
                </c:pt>
                <c:pt idx="76">
                  <c:v>43831</c:v>
                </c:pt>
                <c:pt idx="77" formatCode="mmm\-yy">
                  <c:v>43922</c:v>
                </c:pt>
                <c:pt idx="78">
                  <c:v>44013</c:v>
                </c:pt>
                <c:pt idx="79">
                  <c:v>44105</c:v>
                </c:pt>
                <c:pt idx="80" formatCode="mmm\-yy">
                  <c:v>44197</c:v>
                </c:pt>
                <c:pt idx="81">
                  <c:v>44287</c:v>
                </c:pt>
                <c:pt idx="82">
                  <c:v>44378</c:v>
                </c:pt>
                <c:pt idx="83" formatCode="mmm\-yy">
                  <c:v>44470</c:v>
                </c:pt>
                <c:pt idx="84">
                  <c:v>44562</c:v>
                </c:pt>
                <c:pt idx="85">
                  <c:v>44652</c:v>
                </c:pt>
                <c:pt idx="86" formatCode="mmm\-yy">
                  <c:v>44743</c:v>
                </c:pt>
                <c:pt idx="87">
                  <c:v>44835</c:v>
                </c:pt>
                <c:pt idx="88">
                  <c:v>44927</c:v>
                </c:pt>
                <c:pt idx="89">
                  <c:v>45017</c:v>
                </c:pt>
                <c:pt idx="90">
                  <c:v>45108</c:v>
                </c:pt>
                <c:pt idx="91">
                  <c:v>45200</c:v>
                </c:pt>
              </c:numCache>
            </c:numRef>
          </c:cat>
          <c:val>
            <c:numRef>
              <c:f>CorpProf_US!$B$2:$B$93</c:f>
              <c:numCache>
                <c:formatCode>0.0</c:formatCode>
                <c:ptCount val="92"/>
                <c:pt idx="0">
                  <c:v>782.04399999999998</c:v>
                </c:pt>
                <c:pt idx="1">
                  <c:v>808.06899999999996</c:v>
                </c:pt>
                <c:pt idx="2">
                  <c:v>773.20399999999995</c:v>
                </c:pt>
                <c:pt idx="3">
                  <c:v>785.44500000000005</c:v>
                </c:pt>
                <c:pt idx="4">
                  <c:v>870.08600000000001</c:v>
                </c:pt>
                <c:pt idx="5">
                  <c:v>901.52099999999996</c:v>
                </c:pt>
                <c:pt idx="6">
                  <c:v>933.96400000000006</c:v>
                </c:pt>
                <c:pt idx="7">
                  <c:v>1015.8920000000001</c:v>
                </c:pt>
                <c:pt idx="8">
                  <c:v>1007.215</c:v>
                </c:pt>
                <c:pt idx="9">
                  <c:v>1044.048</c:v>
                </c:pt>
                <c:pt idx="10">
                  <c:v>1097.616</c:v>
                </c:pt>
                <c:pt idx="11">
                  <c:v>1159.393</c:v>
                </c:pt>
                <c:pt idx="12">
                  <c:v>1268.5909999999999</c:v>
                </c:pt>
                <c:pt idx="13">
                  <c:v>1301.2249999999999</c:v>
                </c:pt>
                <c:pt idx="14">
                  <c:v>1364.114</c:v>
                </c:pt>
                <c:pt idx="15">
                  <c:v>1348.2449999999999</c:v>
                </c:pt>
                <c:pt idx="16">
                  <c:v>1480.16</c:v>
                </c:pt>
                <c:pt idx="17">
                  <c:v>1497.0150000000001</c:v>
                </c:pt>
                <c:pt idx="18">
                  <c:v>1525.82</c:v>
                </c:pt>
                <c:pt idx="19">
                  <c:v>1617.181</c:v>
                </c:pt>
                <c:pt idx="20">
                  <c:v>1675.8230000000001</c:v>
                </c:pt>
                <c:pt idx="21">
                  <c:v>1691.2280000000001</c:v>
                </c:pt>
                <c:pt idx="22">
                  <c:v>1739.3679999999999</c:v>
                </c:pt>
                <c:pt idx="23">
                  <c:v>1677.999</c:v>
                </c:pt>
                <c:pt idx="24">
                  <c:v>1587.3879999999999</c:v>
                </c:pt>
                <c:pt idx="25">
                  <c:v>1655.229</c:v>
                </c:pt>
                <c:pt idx="26">
                  <c:v>1589.7329999999999</c:v>
                </c:pt>
                <c:pt idx="27">
                  <c:v>1550.866</c:v>
                </c:pt>
                <c:pt idx="28">
                  <c:v>1454.232</c:v>
                </c:pt>
                <c:pt idx="29">
                  <c:v>1428.07</c:v>
                </c:pt>
                <c:pt idx="30">
                  <c:v>1431.252</c:v>
                </c:pt>
                <c:pt idx="31">
                  <c:v>1068.9269999999999</c:v>
                </c:pt>
                <c:pt idx="32">
                  <c:v>1297.511</c:v>
                </c:pt>
                <c:pt idx="33">
                  <c:v>1321.896</c:v>
                </c:pt>
                <c:pt idx="34">
                  <c:v>1492.548</c:v>
                </c:pt>
                <c:pt idx="35">
                  <c:v>1590.652</c:v>
                </c:pt>
                <c:pt idx="36">
                  <c:v>1684.635</c:v>
                </c:pt>
                <c:pt idx="37">
                  <c:v>1685.2339999999999</c:v>
                </c:pt>
                <c:pt idx="38">
                  <c:v>1850.316</c:v>
                </c:pt>
                <c:pt idx="39">
                  <c:v>1877.713</c:v>
                </c:pt>
                <c:pt idx="40">
                  <c:v>1720.152</c:v>
                </c:pt>
                <c:pt idx="41">
                  <c:v>1842.8389999999999</c:v>
                </c:pt>
                <c:pt idx="42">
                  <c:v>1872.252</c:v>
                </c:pt>
                <c:pt idx="43">
                  <c:v>2014.4680000000001</c:v>
                </c:pt>
                <c:pt idx="44">
                  <c:v>2078.5839999999998</c:v>
                </c:pt>
                <c:pt idx="45">
                  <c:v>2063.652</c:v>
                </c:pt>
                <c:pt idx="46">
                  <c:v>2047.0239999999999</c:v>
                </c:pt>
                <c:pt idx="47">
                  <c:v>2041.673</c:v>
                </c:pt>
                <c:pt idx="48">
                  <c:v>2060.1779999999999</c:v>
                </c:pt>
                <c:pt idx="49">
                  <c:v>2060.4870000000001</c:v>
                </c:pt>
                <c:pt idx="50">
                  <c:v>2084.7600000000002</c:v>
                </c:pt>
                <c:pt idx="51">
                  <c:v>2119.1350000000002</c:v>
                </c:pt>
                <c:pt idx="52">
                  <c:v>2056.2179999999998</c:v>
                </c:pt>
                <c:pt idx="53">
                  <c:v>2226.8069999999998</c:v>
                </c:pt>
                <c:pt idx="54">
                  <c:v>2286.538</c:v>
                </c:pt>
                <c:pt idx="55">
                  <c:v>2281.7710000000002</c:v>
                </c:pt>
                <c:pt idx="56">
                  <c:v>2240.3710000000001</c:v>
                </c:pt>
                <c:pt idx="57">
                  <c:v>2219.018</c:v>
                </c:pt>
                <c:pt idx="58">
                  <c:v>2171.67</c:v>
                </c:pt>
                <c:pt idx="59">
                  <c:v>2061.4540000000002</c:v>
                </c:pt>
                <c:pt idx="60">
                  <c:v>2152.0419999999999</c:v>
                </c:pt>
                <c:pt idx="61">
                  <c:v>2111.5520000000001</c:v>
                </c:pt>
                <c:pt idx="62">
                  <c:v>2141.288</c:v>
                </c:pt>
                <c:pt idx="63">
                  <c:v>2172.364</c:v>
                </c:pt>
                <c:pt idx="64">
                  <c:v>2190.2280000000001</c:v>
                </c:pt>
                <c:pt idx="65">
                  <c:v>2188.0250000000001</c:v>
                </c:pt>
                <c:pt idx="66">
                  <c:v>2236.674</c:v>
                </c:pt>
                <c:pt idx="67">
                  <c:v>2286.0369999999998</c:v>
                </c:pt>
                <c:pt idx="68">
                  <c:v>2310.84</c:v>
                </c:pt>
                <c:pt idx="69">
                  <c:v>2372.9259999999999</c:v>
                </c:pt>
                <c:pt idx="70">
                  <c:v>2371.3989999999999</c:v>
                </c:pt>
                <c:pt idx="71">
                  <c:v>2405.5039999999999</c:v>
                </c:pt>
                <c:pt idx="72">
                  <c:v>2411.7109999999998</c:v>
                </c:pt>
                <c:pt idx="73">
                  <c:v>2445.7979999999998</c:v>
                </c:pt>
                <c:pt idx="74">
                  <c:v>2506.0500000000002</c:v>
                </c:pt>
                <c:pt idx="75">
                  <c:v>2517.672</c:v>
                </c:pt>
                <c:pt idx="76">
                  <c:v>2262.4470000000001</c:v>
                </c:pt>
                <c:pt idx="77">
                  <c:v>2061.134</c:v>
                </c:pt>
                <c:pt idx="78">
                  <c:v>2725.8240000000001</c:v>
                </c:pt>
                <c:pt idx="79">
                  <c:v>2483.748</c:v>
                </c:pt>
                <c:pt idx="80">
                  <c:v>2752.84</c:v>
                </c:pt>
                <c:pt idx="81">
                  <c:v>2988.5430000000001</c:v>
                </c:pt>
                <c:pt idx="82">
                  <c:v>2959.009</c:v>
                </c:pt>
                <c:pt idx="83">
                  <c:v>2990.6350000000002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459-4D2A-9398-60343AC722E3}"/>
            </c:ext>
          </c:extLst>
        </c:ser>
        <c:ser>
          <c:idx val="1"/>
          <c:order val="1"/>
          <c:spPr>
            <a:ln w="19050" cap="rnd">
              <a:solidFill>
                <a:srgbClr val="002060"/>
              </a:solidFill>
              <a:round/>
            </a:ln>
            <a:effectLst/>
          </c:spPr>
          <c:marker>
            <c:symbol val="none"/>
          </c:marker>
          <c:dLbls>
            <c:delete val="1"/>
          </c:dLbls>
          <c:cat>
            <c:numRef>
              <c:f>CorpProf_US!$A$2:$A$93</c:f>
              <c:numCache>
                <c:formatCode>[$-409]mmm\-yy;@</c:formatCode>
                <c:ptCount val="92"/>
                <c:pt idx="0">
                  <c:v>36892</c:v>
                </c:pt>
                <c:pt idx="1">
                  <c:v>36982</c:v>
                </c:pt>
                <c:pt idx="2" formatCode="mmm\-yy">
                  <c:v>37073</c:v>
                </c:pt>
                <c:pt idx="3">
                  <c:v>37165</c:v>
                </c:pt>
                <c:pt idx="4">
                  <c:v>37257</c:v>
                </c:pt>
                <c:pt idx="5" formatCode="mmm\-yy">
                  <c:v>37347</c:v>
                </c:pt>
                <c:pt idx="6">
                  <c:v>37438</c:v>
                </c:pt>
                <c:pt idx="7">
                  <c:v>37530</c:v>
                </c:pt>
                <c:pt idx="8" formatCode="mmm\-yy">
                  <c:v>37622</c:v>
                </c:pt>
                <c:pt idx="9">
                  <c:v>37712</c:v>
                </c:pt>
                <c:pt idx="10">
                  <c:v>37803</c:v>
                </c:pt>
                <c:pt idx="11" formatCode="mmm\-yy">
                  <c:v>37895</c:v>
                </c:pt>
                <c:pt idx="12">
                  <c:v>37987</c:v>
                </c:pt>
                <c:pt idx="13">
                  <c:v>38078</c:v>
                </c:pt>
                <c:pt idx="14" formatCode="mmm\-yy">
                  <c:v>38169</c:v>
                </c:pt>
                <c:pt idx="15">
                  <c:v>38261</c:v>
                </c:pt>
                <c:pt idx="16">
                  <c:v>38353</c:v>
                </c:pt>
                <c:pt idx="17" formatCode="mmm\-yy">
                  <c:v>38443</c:v>
                </c:pt>
                <c:pt idx="18">
                  <c:v>38534</c:v>
                </c:pt>
                <c:pt idx="19">
                  <c:v>38626</c:v>
                </c:pt>
                <c:pt idx="20" formatCode="mmm\-yy">
                  <c:v>38718</c:v>
                </c:pt>
                <c:pt idx="21">
                  <c:v>38808</c:v>
                </c:pt>
                <c:pt idx="22">
                  <c:v>38899</c:v>
                </c:pt>
                <c:pt idx="23" formatCode="mmm\-yy">
                  <c:v>38991</c:v>
                </c:pt>
                <c:pt idx="24">
                  <c:v>39083</c:v>
                </c:pt>
                <c:pt idx="25">
                  <c:v>39173</c:v>
                </c:pt>
                <c:pt idx="26" formatCode="mmm\-yy">
                  <c:v>39264</c:v>
                </c:pt>
                <c:pt idx="27">
                  <c:v>39356</c:v>
                </c:pt>
                <c:pt idx="28">
                  <c:v>39448</c:v>
                </c:pt>
                <c:pt idx="29" formatCode="mmm\-yy">
                  <c:v>39539</c:v>
                </c:pt>
                <c:pt idx="30">
                  <c:v>39630</c:v>
                </c:pt>
                <c:pt idx="31">
                  <c:v>39722</c:v>
                </c:pt>
                <c:pt idx="32" formatCode="mmm\-yy">
                  <c:v>39814</c:v>
                </c:pt>
                <c:pt idx="33">
                  <c:v>39904</c:v>
                </c:pt>
                <c:pt idx="34">
                  <c:v>39995</c:v>
                </c:pt>
                <c:pt idx="35" formatCode="mmm\-yy">
                  <c:v>40087</c:v>
                </c:pt>
                <c:pt idx="36">
                  <c:v>40179</c:v>
                </c:pt>
                <c:pt idx="37">
                  <c:v>40269</c:v>
                </c:pt>
                <c:pt idx="38" formatCode="mmm\-yy">
                  <c:v>40360</c:v>
                </c:pt>
                <c:pt idx="39">
                  <c:v>40452</c:v>
                </c:pt>
                <c:pt idx="40">
                  <c:v>40544</c:v>
                </c:pt>
                <c:pt idx="41" formatCode="mmm\-yy">
                  <c:v>40634</c:v>
                </c:pt>
                <c:pt idx="42">
                  <c:v>40725</c:v>
                </c:pt>
                <c:pt idx="43">
                  <c:v>40817</c:v>
                </c:pt>
                <c:pt idx="44" formatCode="mmm\-yy">
                  <c:v>40909</c:v>
                </c:pt>
                <c:pt idx="45">
                  <c:v>41000</c:v>
                </c:pt>
                <c:pt idx="46">
                  <c:v>41091</c:v>
                </c:pt>
                <c:pt idx="47" formatCode="mmm\-yy">
                  <c:v>41183</c:v>
                </c:pt>
                <c:pt idx="48">
                  <c:v>41275</c:v>
                </c:pt>
                <c:pt idx="49">
                  <c:v>41365</c:v>
                </c:pt>
                <c:pt idx="50" formatCode="mmm\-yy">
                  <c:v>41456</c:v>
                </c:pt>
                <c:pt idx="51">
                  <c:v>41548</c:v>
                </c:pt>
                <c:pt idx="52">
                  <c:v>41640</c:v>
                </c:pt>
                <c:pt idx="53" formatCode="mmm\-yy">
                  <c:v>41730</c:v>
                </c:pt>
                <c:pt idx="54">
                  <c:v>41821</c:v>
                </c:pt>
                <c:pt idx="55">
                  <c:v>41913</c:v>
                </c:pt>
                <c:pt idx="56" formatCode="mmm\-yy">
                  <c:v>42005</c:v>
                </c:pt>
                <c:pt idx="57">
                  <c:v>42095</c:v>
                </c:pt>
                <c:pt idx="58">
                  <c:v>42186</c:v>
                </c:pt>
                <c:pt idx="59" formatCode="mmm\-yy">
                  <c:v>42278</c:v>
                </c:pt>
                <c:pt idx="60">
                  <c:v>42370</c:v>
                </c:pt>
                <c:pt idx="61">
                  <c:v>42461</c:v>
                </c:pt>
                <c:pt idx="62" formatCode="mmm\-yy">
                  <c:v>42552</c:v>
                </c:pt>
                <c:pt idx="63">
                  <c:v>42644</c:v>
                </c:pt>
                <c:pt idx="64">
                  <c:v>42736</c:v>
                </c:pt>
                <c:pt idx="65" formatCode="mmm\-yy">
                  <c:v>42826</c:v>
                </c:pt>
                <c:pt idx="66">
                  <c:v>42917</c:v>
                </c:pt>
                <c:pt idx="67">
                  <c:v>43009</c:v>
                </c:pt>
                <c:pt idx="68" formatCode="mmm\-yy">
                  <c:v>43101</c:v>
                </c:pt>
                <c:pt idx="69">
                  <c:v>43191</c:v>
                </c:pt>
                <c:pt idx="70">
                  <c:v>43282</c:v>
                </c:pt>
                <c:pt idx="71" formatCode="mmm\-yy">
                  <c:v>43374</c:v>
                </c:pt>
                <c:pt idx="72">
                  <c:v>43466</c:v>
                </c:pt>
                <c:pt idx="73">
                  <c:v>43556</c:v>
                </c:pt>
                <c:pt idx="74" formatCode="mmm\-yy">
                  <c:v>43647</c:v>
                </c:pt>
                <c:pt idx="75">
                  <c:v>43739</c:v>
                </c:pt>
                <c:pt idx="76">
                  <c:v>43831</c:v>
                </c:pt>
                <c:pt idx="77" formatCode="mmm\-yy">
                  <c:v>43922</c:v>
                </c:pt>
                <c:pt idx="78">
                  <c:v>44013</c:v>
                </c:pt>
                <c:pt idx="79">
                  <c:v>44105</c:v>
                </c:pt>
                <c:pt idx="80" formatCode="mmm\-yy">
                  <c:v>44197</c:v>
                </c:pt>
                <c:pt idx="81">
                  <c:v>44287</c:v>
                </c:pt>
                <c:pt idx="82">
                  <c:v>44378</c:v>
                </c:pt>
                <c:pt idx="83" formatCode="mmm\-yy">
                  <c:v>44470</c:v>
                </c:pt>
                <c:pt idx="84">
                  <c:v>44562</c:v>
                </c:pt>
                <c:pt idx="85">
                  <c:v>44652</c:v>
                </c:pt>
                <c:pt idx="86" formatCode="mmm\-yy">
                  <c:v>44743</c:v>
                </c:pt>
                <c:pt idx="87">
                  <c:v>44835</c:v>
                </c:pt>
                <c:pt idx="88">
                  <c:v>44927</c:v>
                </c:pt>
                <c:pt idx="89">
                  <c:v>45017</c:v>
                </c:pt>
                <c:pt idx="90">
                  <c:v>45108</c:v>
                </c:pt>
                <c:pt idx="91">
                  <c:v>45200</c:v>
                </c:pt>
              </c:numCache>
            </c:numRef>
          </c:cat>
          <c:val>
            <c:numRef>
              <c:f>CorpProf_US!$C$2:$C$93</c:f>
              <c:numCache>
                <c:formatCode>General</c:formatCode>
                <c:ptCount val="92"/>
                <c:pt idx="84" formatCode="0.0">
                  <c:v>3027.0790000000002</c:v>
                </c:pt>
                <c:pt idx="85" formatCode="0.0">
                  <c:v>3260.0010000000002</c:v>
                </c:pt>
                <c:pt idx="86" formatCode="0.0">
                  <c:v>3299.2959999999998</c:v>
                </c:pt>
                <c:pt idx="87" formatCode="0.0">
                  <c:v>3248.386</c:v>
                </c:pt>
                <c:pt idx="88" formatCode="0.0">
                  <c:v>3165.1190000000001</c:v>
                </c:pt>
                <c:pt idx="89" formatCode="0.0">
                  <c:v>3172.0590000000002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459-4D2A-9398-60343AC722E3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121223264"/>
        <c:axId val="121031760"/>
      </c:lineChart>
      <c:dateAx>
        <c:axId val="121223264"/>
        <c:scaling>
          <c:orientation val="minMax"/>
        </c:scaling>
        <c:delete val="0"/>
        <c:axPos val="b"/>
        <c:majorGridlines>
          <c:spPr>
            <a:ln w="3175" cap="flat" cmpd="sng" algn="ctr">
              <a:solidFill>
                <a:schemeClr val="tx1">
                  <a:lumMod val="15000"/>
                  <a:lumOff val="85000"/>
                  <a:alpha val="10000"/>
                </a:schemeClr>
              </a:solidFill>
              <a:prstDash val="sysDot"/>
              <a:round/>
            </a:ln>
            <a:effectLst/>
          </c:spPr>
        </c:majorGridlines>
        <c:numFmt formatCode="[$-409]mmm\-yy;@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1031760"/>
        <c:crosses val="autoZero"/>
        <c:auto val="1"/>
        <c:lblOffset val="100"/>
        <c:baseTimeUnit val="months"/>
        <c:majorUnit val="12"/>
        <c:majorTimeUnit val="months"/>
      </c:dateAx>
      <c:valAx>
        <c:axId val="121031760"/>
        <c:scaling>
          <c:orientation val="minMax"/>
        </c:scaling>
        <c:delete val="0"/>
        <c:axPos val="r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sysDot"/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1223264"/>
        <c:crosses val="max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5809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5F22A2C-8117-4606-B89B-6036322E6032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5809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195FE5C-7AF3-4C65-84C1-F8138762E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6465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102240" y="2386744"/>
            <a:ext cx="693952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5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21396" y="4352544"/>
            <a:ext cx="5101209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19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E870D-1112-433D-A688-D3006D254F8F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88390-EFF0-4DBC-8654-AAF5864EC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93883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40703" y="2243829"/>
            <a:ext cx="3290594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52060" y="804672"/>
            <a:ext cx="361188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8"/>
            <a:ext cx="284607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E870D-1112-433D-A688-D3006D254F8F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640703" y="6236208"/>
            <a:ext cx="3806398" cy="32004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88390-EFF0-4DBC-8654-AAF5864EC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447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1" y="0"/>
            <a:ext cx="4571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40080" y="2243828"/>
            <a:ext cx="3291840" cy="1143000"/>
          </a:xfrm>
          <a:solidFill>
            <a:srgbClr val="FFFFFF"/>
          </a:solidFill>
          <a:ln>
            <a:solidFill>
              <a:srgbClr val="262626"/>
            </a:solidFill>
          </a:ln>
        </p:spPr>
        <p:txBody>
          <a:bodyPr anchor="ctr" anchorCtr="1">
            <a:no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2000" y="-42172"/>
            <a:ext cx="4576573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9"/>
            <a:ext cx="284607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EB8E870D-1112-433D-A688-D3006D254F8F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40080" y="6236208"/>
            <a:ext cx="3803904" cy="32004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88390-EFF0-4DBC-8654-AAF5864EC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9216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E870D-1112-433D-A688-D3006D254F8F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88390-EFF0-4DBC-8654-AAF5864EC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9490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9834" y="937260"/>
            <a:ext cx="1053966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06046" y="937260"/>
            <a:ext cx="4716174" cy="498348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E870D-1112-433D-A688-D3006D254F8F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88390-EFF0-4DBC-8654-AAF5864EC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329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38129" y="170330"/>
            <a:ext cx="8067744" cy="851646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4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19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Illegitimus Non Carborundum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88390-EFF0-4DBC-8654-AAF5864EC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77147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38129" y="170330"/>
            <a:ext cx="8067744" cy="851646"/>
          </a:xfrm>
          <a:noFill/>
        </p:spPr>
        <p:txBody>
          <a:bodyPr>
            <a:noAutofit/>
          </a:bodyPr>
          <a:lstStyle>
            <a:lvl1pPr marL="0" indent="0" algn="ctr">
              <a:buNone/>
              <a:defRPr sz="4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19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Illegitimus Non Carborundum  __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88390-EFF0-4DBC-8654-AAF5864EC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2682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E870D-1112-433D-A688-D3006D254F8F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88390-EFF0-4DBC-8654-AAF5864EC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961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106424" y="2386744"/>
            <a:ext cx="6940296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5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1396" y="4352465"/>
            <a:ext cx="5101209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1900">
                <a:solidFill>
                  <a:schemeClr val="tx1"/>
                </a:solidFill>
              </a:defRPr>
            </a:lvl1pPr>
            <a:lvl2pPr marL="45720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E870D-1112-433D-A688-D3006D254F8F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88390-EFF0-4DBC-8654-AAF5864EC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217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2239" y="2638044"/>
            <a:ext cx="3288023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3737" y="2638044"/>
            <a:ext cx="3290516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E870D-1112-433D-A688-D3006D254F8F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88390-EFF0-4DBC-8654-AAF5864EC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858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2239" y="2313434"/>
            <a:ext cx="3288024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2239" y="3143250"/>
            <a:ext cx="3288024" cy="25967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3737" y="3143250"/>
            <a:ext cx="3290516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753737" y="2313434"/>
            <a:ext cx="3290516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E870D-1112-433D-A688-D3006D254F8F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88390-EFF0-4DBC-8654-AAF5864EC50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6971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E870D-1112-433D-A688-D3006D254F8F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88390-EFF0-4DBC-8654-AAF5864EC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026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E870D-1112-433D-A688-D3006D254F8F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88390-EFF0-4DBC-8654-AAF5864EC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821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1606045" y="964692"/>
            <a:ext cx="5937755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6045" y="2638045"/>
            <a:ext cx="5937755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78943" y="6238816"/>
            <a:ext cx="2065310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EB8E870D-1112-433D-A688-D3006D254F8F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02239" y="6236208"/>
            <a:ext cx="4556664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40112" y="6217920"/>
            <a:ext cx="365760" cy="365760"/>
          </a:xfrm>
          <a:prstGeom prst="ellipse">
            <a:avLst/>
          </a:prstGeom>
          <a:solidFill>
            <a:srgbClr val="1D1D1D">
              <a:alpha val="69804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10A88390-EFF0-4DBC-8654-AAF5864EC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435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84" r:id="rId2"/>
    <p:sldLayoutId id="2147483685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  <p:sldLayoutId id="2147483682" r:id="rId12"/>
    <p:sldLayoutId id="2147483683" r:id="rId13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6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44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9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28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538129" y="170329"/>
            <a:ext cx="8067744" cy="1313413"/>
          </a:xfrm>
        </p:spPr>
        <p:txBody>
          <a:bodyPr>
            <a:noAutofit/>
          </a:bodyPr>
          <a:lstStyle/>
          <a:p>
            <a:pPr algn="l"/>
            <a:r>
              <a:rPr lang="en-US" sz="4000" dirty="0"/>
              <a:t>NORCBE</a:t>
            </a:r>
            <a:r>
              <a:rPr lang="en-US" sz="4000"/>
              <a:t>: November 2023</a:t>
            </a:r>
            <a:endParaRPr lang="en-US" sz="4000" dirty="0"/>
          </a:p>
          <a:p>
            <a:pPr algn="l"/>
            <a:r>
              <a:rPr lang="en-US" sz="4000" dirty="0"/>
              <a:t>State Revenue &amp; Economic Update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8129" y="5815400"/>
            <a:ext cx="31777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Ben Vincent</a:t>
            </a:r>
          </a:p>
          <a:p>
            <a:r>
              <a:rPr lang="en-US" dirty="0"/>
              <a:t>LA Legislative Fiscal Office</a:t>
            </a:r>
          </a:p>
        </p:txBody>
      </p:sp>
    </p:spTree>
    <p:extLst>
      <p:ext uri="{BB962C8B-B14F-4D97-AF65-F5344CB8AC3E}">
        <p14:creationId xmlns:p14="http://schemas.microsoft.com/office/powerpoint/2010/main" val="39318896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>
              <a:spcBef>
                <a:spcPts val="0"/>
              </a:spcBef>
            </a:pPr>
            <a:r>
              <a:rPr lang="en-US" dirty="0"/>
              <a:t>Personal Consumption Expenditures &amp; Sales Tax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8128" y="1475715"/>
            <a:ext cx="806774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61963" lvl="1" indent="-227013"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</a:p>
          <a:p>
            <a:pPr marL="227013" indent="-227013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00000000-0008-0000-04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13653881"/>
              </p:ext>
            </p:extLst>
          </p:nvPr>
        </p:nvGraphicFramePr>
        <p:xfrm>
          <a:off x="1371600" y="1622364"/>
          <a:ext cx="64008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00301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 uiExpand="1">
        <p:bldSub>
          <a:bldChart bld="series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538128" y="170329"/>
            <a:ext cx="8605871" cy="1296161"/>
          </a:xfrm>
        </p:spPr>
        <p:txBody>
          <a:bodyPr/>
          <a:lstStyle/>
          <a:p>
            <a:pPr algn="l">
              <a:spcBef>
                <a:spcPts val="0"/>
              </a:spcBef>
            </a:pPr>
            <a:r>
              <a:rPr lang="en-US" dirty="0"/>
              <a:t>Corporate Earnings: </a:t>
            </a:r>
          </a:p>
          <a:p>
            <a:pPr algn="l">
              <a:spcBef>
                <a:spcPts val="0"/>
              </a:spcBef>
            </a:pPr>
            <a:r>
              <a:rPr lang="en-US" dirty="0"/>
              <a:t>Corp Income &amp; Franchise Tax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00000000-0008-0000-0A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8682888"/>
              </p:ext>
            </p:extLst>
          </p:nvPr>
        </p:nvGraphicFramePr>
        <p:xfrm>
          <a:off x="1640663" y="1466490"/>
          <a:ext cx="64008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5775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 uiExpand="1">
        <p:bldSub>
          <a:bldChart bld="series"/>
        </p:bldSub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>
              <a:spcBef>
                <a:spcPts val="0"/>
              </a:spcBef>
            </a:pPr>
            <a:r>
              <a:rPr lang="en-US" dirty="0"/>
              <a:t>Crude Prices &amp; Haynesville Production: Severance Tax</a:t>
            </a: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46223570"/>
              </p:ext>
            </p:extLst>
          </p:nvPr>
        </p:nvGraphicFramePr>
        <p:xfrm>
          <a:off x="1371600" y="1828800"/>
          <a:ext cx="64008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01323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 uiExpand="1">
        <p:bldSub>
          <a:bldChart bld="series"/>
        </p:bldSub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en-US" dirty="0"/>
              <a:t>Personal Income Tax Revenues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00000000-0008-0000-0D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97083381"/>
              </p:ext>
            </p:extLst>
          </p:nvPr>
        </p:nvGraphicFramePr>
        <p:xfrm>
          <a:off x="1371601" y="1702460"/>
          <a:ext cx="64008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82257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 uiExpand="1">
        <p:bldSub>
          <a:bldChart bld="series"/>
        </p:bldSub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en-US" dirty="0"/>
              <a:t>General Sales Tax Revenues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00000000-0008-0000-0D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3130269"/>
              </p:ext>
            </p:extLst>
          </p:nvPr>
        </p:nvGraphicFramePr>
        <p:xfrm>
          <a:off x="1371600" y="1021976"/>
          <a:ext cx="64008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85729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 uiExpand="1">
        <p:bldSub>
          <a:bldChart bld="series"/>
        </p:bldSub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538128" y="170330"/>
            <a:ext cx="8488913" cy="851646"/>
          </a:xfrm>
        </p:spPr>
        <p:txBody>
          <a:bodyPr/>
          <a:lstStyle/>
          <a:p>
            <a:pPr algn="l"/>
            <a:r>
              <a:rPr lang="en-US" dirty="0"/>
              <a:t>Corporate &amp; Severance Taxes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00000000-0008-0000-0D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42639797"/>
              </p:ext>
            </p:extLst>
          </p:nvPr>
        </p:nvGraphicFramePr>
        <p:xfrm>
          <a:off x="1371600" y="1021976"/>
          <a:ext cx="64008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37276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 uiExpand="1">
        <p:bldSub>
          <a:bldChart bld="series"/>
        </p:bldSub>
      </p:bldGraphic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538129" y="170330"/>
            <a:ext cx="8478280" cy="851646"/>
          </a:xfrm>
        </p:spPr>
        <p:txBody>
          <a:bodyPr/>
          <a:lstStyle/>
          <a:p>
            <a:pPr algn="l"/>
            <a:r>
              <a:rPr lang="en-US" dirty="0"/>
              <a:t>Corporate &amp; Severance Taxes</a:t>
            </a: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00000000-0008-0000-0800-000010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3528752"/>
              </p:ext>
            </p:extLst>
          </p:nvPr>
        </p:nvGraphicFramePr>
        <p:xfrm>
          <a:off x="1371600" y="1021976"/>
          <a:ext cx="64008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23932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 uiExpand="1">
        <p:bldSub>
          <a:bldChart bld="series"/>
        </p:bldSub>
      </p:bldGraphic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212652" y="170329"/>
            <a:ext cx="8931348" cy="1403289"/>
          </a:xfrm>
        </p:spPr>
        <p:txBody>
          <a:bodyPr/>
          <a:lstStyle/>
          <a:p>
            <a:pPr algn="l"/>
            <a:r>
              <a:rPr lang="en-US" dirty="0"/>
              <a:t>Plus Everything Else: </a:t>
            </a:r>
          </a:p>
          <a:p>
            <a:pPr algn="l"/>
            <a:r>
              <a:rPr lang="en-US" dirty="0"/>
              <a:t>State General Fund (</a:t>
            </a:r>
            <a:r>
              <a:rPr lang="en-US" sz="2800" dirty="0"/>
              <a:t>&amp; old projections</a:t>
            </a:r>
            <a:r>
              <a:rPr lang="en-US" dirty="0"/>
              <a:t>)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A624FCEC-83B8-7AC7-5542-DAB344CF512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01634177"/>
              </p:ext>
            </p:extLst>
          </p:nvPr>
        </p:nvGraphicFramePr>
        <p:xfrm>
          <a:off x="1371600" y="1658470"/>
          <a:ext cx="64008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47482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en-US" dirty="0"/>
              <a:t>Plus EVERYTHING else:</a:t>
            </a:r>
          </a:p>
          <a:p>
            <a:pPr algn="l"/>
            <a:r>
              <a:rPr lang="en-US" dirty="0"/>
              <a:t>Total Taxes, Licenses, &amp; Fees</a:t>
            </a: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6374BE5A-F98E-98E0-639A-1AF357160EB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28267044"/>
              </p:ext>
            </p:extLst>
          </p:nvPr>
        </p:nvGraphicFramePr>
        <p:xfrm>
          <a:off x="1371600" y="1639425"/>
          <a:ext cx="64008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14145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en-US" sz="4800" dirty="0"/>
              <a:t>Discussion:</a:t>
            </a:r>
          </a:p>
          <a:p>
            <a:pPr algn="l"/>
            <a:r>
              <a:rPr lang="en-US" sz="4800" dirty="0"/>
              <a:t>Revisiting Stuff from Prior Meetings?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3068" y="2634663"/>
            <a:ext cx="806774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7013" indent="-227013">
              <a:buFont typeface="Arial" panose="020B0604020202020204" pitchFamily="34" charset="0"/>
              <a:buChar char="•"/>
            </a:pPr>
            <a:r>
              <a:rPr lang="en-US" dirty="0"/>
              <a:t>Items discussed in prior meeting (February 2022):</a:t>
            </a:r>
          </a:p>
          <a:p>
            <a:pPr marL="684213" lvl="1" indent="-227013">
              <a:buFont typeface="Arial" panose="020B0604020202020204" pitchFamily="34" charset="0"/>
              <a:buChar char="•"/>
            </a:pPr>
            <a:r>
              <a:rPr lang="en-US" dirty="0"/>
              <a:t>Excess pandemic household savings</a:t>
            </a:r>
          </a:p>
          <a:p>
            <a:pPr marL="684213" lvl="1" indent="-227013">
              <a:buFont typeface="Arial" panose="020B0604020202020204" pitchFamily="34" charset="0"/>
              <a:buChar char="•"/>
            </a:pPr>
            <a:r>
              <a:rPr lang="en-US" dirty="0"/>
              <a:t>“</a:t>
            </a:r>
            <a:r>
              <a:rPr lang="en-US"/>
              <a:t>Transitory”</a:t>
            </a:r>
            <a:endParaRPr lang="en-US" dirty="0"/>
          </a:p>
          <a:p>
            <a:pPr marL="684213" lvl="1" indent="-227013">
              <a:buFont typeface="Arial" panose="020B0604020202020204" pitchFamily="34" charset="0"/>
              <a:buChar char="•"/>
            </a:pPr>
            <a:r>
              <a:rPr lang="en-US" dirty="0"/>
              <a:t>Labor force shortfalls: labor force participation, employment-population ratios</a:t>
            </a:r>
          </a:p>
          <a:p>
            <a:pPr marL="684213" lvl="1" indent="-227013">
              <a:buFont typeface="Arial" panose="020B0604020202020204" pitchFamily="34" charset="0"/>
              <a:buChar char="•"/>
            </a:pPr>
            <a:r>
              <a:rPr lang="en-US" dirty="0"/>
              <a:t>Future state budget challenges</a:t>
            </a:r>
          </a:p>
          <a:p>
            <a:pPr marL="684213" lvl="1" indent="-227013">
              <a:buFont typeface="Arial" panose="020B0604020202020204" pitchFamily="34" charset="0"/>
              <a:buChar char="•"/>
            </a:pPr>
            <a:r>
              <a:rPr lang="en-US" dirty="0"/>
              <a:t>Particular items requested for additional focus in future meetings</a:t>
            </a:r>
          </a:p>
        </p:txBody>
      </p:sp>
    </p:spTree>
    <p:extLst>
      <p:ext uri="{BB962C8B-B14F-4D97-AF65-F5344CB8AC3E}">
        <p14:creationId xmlns:p14="http://schemas.microsoft.com/office/powerpoint/2010/main" val="21875078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en-US" dirty="0"/>
              <a:t>Introductions: Fiscal Office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8128" y="1475715"/>
            <a:ext cx="8067745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7013" indent="-227013">
              <a:buFont typeface="Arial" panose="020B0604020202020204" pitchFamily="34" charset="0"/>
              <a:buChar char="•"/>
            </a:pPr>
            <a:r>
              <a:rPr lang="en-US" sz="2400" dirty="0"/>
              <a:t>Independent office within the LA Legislature, provide nonpartisan analysis of budget proposals, fiscal analysis of proposed legislative initiatives, and revenue forecasting</a:t>
            </a:r>
          </a:p>
          <a:p>
            <a:pPr marL="227013" indent="-227013">
              <a:buFont typeface="Arial" panose="020B0604020202020204" pitchFamily="34" charset="0"/>
              <a:buChar char="•"/>
            </a:pPr>
            <a:r>
              <a:rPr lang="en-US" sz="2400" dirty="0"/>
              <a:t>1 of 2 offices contributing proposed forecast sets to the Revenue Estimating Conference, which unanimously adopts a projection of revenues for the budget year.  The state constitution requires total spending passed by the legislature for the fiscal year to be bound by this figure</a:t>
            </a:r>
          </a:p>
          <a:p>
            <a:pPr marL="227013" indent="-227013">
              <a:buFont typeface="Arial" panose="020B0604020202020204" pitchFamily="34" charset="0"/>
              <a:buChar char="•"/>
            </a:pPr>
            <a:r>
              <a:rPr lang="en-US" sz="2400" dirty="0"/>
              <a:t>So we track &amp; forecast tax revenues year round, and perform official analysis of tax proposals during legislative session</a:t>
            </a:r>
          </a:p>
          <a:p>
            <a:pPr marL="227013" indent="-227013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3920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538129" y="170329"/>
            <a:ext cx="8067744" cy="1531721"/>
          </a:xfrm>
        </p:spPr>
        <p:txBody>
          <a:bodyPr>
            <a:noAutofit/>
          </a:bodyPr>
          <a:lstStyle/>
          <a:p>
            <a:pPr algn="l">
              <a:spcBef>
                <a:spcPts val="0"/>
              </a:spcBef>
            </a:pPr>
            <a:r>
              <a:rPr lang="en-US" dirty="0"/>
              <a:t>Post-Covid Recovery:</a:t>
            </a:r>
          </a:p>
          <a:p>
            <a:pPr algn="l">
              <a:spcBef>
                <a:spcPts val="0"/>
              </a:spcBef>
            </a:pPr>
            <a:r>
              <a:rPr lang="en-US" dirty="0"/>
              <a:t>Employment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8128" y="1634877"/>
            <a:ext cx="80677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7013" indent="-227013"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BD6B89E3-4EBB-CDFB-EF89-DBD691CCE0E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56183637"/>
              </p:ext>
            </p:extLst>
          </p:nvPr>
        </p:nvGraphicFramePr>
        <p:xfrm>
          <a:off x="1369875" y="1637523"/>
          <a:ext cx="640425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88188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 uiExpand="1">
        <p:bldSub>
          <a:bldChart bld="series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>
              <a:spcBef>
                <a:spcPts val="0"/>
              </a:spcBef>
            </a:pPr>
            <a:r>
              <a:rPr lang="en-US" dirty="0"/>
              <a:t>Recovery: </a:t>
            </a:r>
          </a:p>
          <a:p>
            <a:pPr algn="l">
              <a:spcBef>
                <a:spcPts val="0"/>
              </a:spcBef>
            </a:pPr>
            <a:r>
              <a:rPr lang="en-US" dirty="0"/>
              <a:t>Major Industry Employment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8126" y="1665838"/>
            <a:ext cx="80677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61963" lvl="1" indent="-239713"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5708D2D7-ADFD-3077-F9C2-03910971A08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2716167"/>
              </p:ext>
            </p:extLst>
          </p:nvPr>
        </p:nvGraphicFramePr>
        <p:xfrm>
          <a:off x="1371598" y="1665838"/>
          <a:ext cx="64008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21474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5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6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7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8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9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1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1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 uiExpand="1">
        <p:bldSub>
          <a:bldChart bld="series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en-US" dirty="0"/>
              <a:t>Recovery: Coincident Economic Activity Index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8128" y="1664343"/>
            <a:ext cx="80677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61963" lvl="1" indent="-239713"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</a:p>
          <a:p>
            <a:endParaRPr lang="en-US" dirty="0"/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00000000-0008-0000-07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19486701"/>
              </p:ext>
            </p:extLst>
          </p:nvPr>
        </p:nvGraphicFramePr>
        <p:xfrm>
          <a:off x="1371600" y="1664343"/>
          <a:ext cx="64008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79168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5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 uiExpand="1">
        <p:bldSub>
          <a:bldChart bld="series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>
              <a:spcBef>
                <a:spcPts val="0"/>
              </a:spcBef>
            </a:pPr>
            <a:r>
              <a:rPr lang="en-US" dirty="0"/>
              <a:t>Employment Recovery:</a:t>
            </a:r>
          </a:p>
          <a:p>
            <a:pPr algn="l">
              <a:spcBef>
                <a:spcPts val="0"/>
              </a:spcBef>
            </a:pPr>
            <a:r>
              <a:rPr lang="en-US" dirty="0"/>
              <a:t>Regional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8129" y="1756372"/>
            <a:ext cx="80677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61963" lvl="1" indent="-239713"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</a:p>
          <a:p>
            <a:endParaRPr lang="en-US" dirty="0"/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00000000-0008-0000-06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96858623"/>
              </p:ext>
            </p:extLst>
          </p:nvPr>
        </p:nvGraphicFramePr>
        <p:xfrm>
          <a:off x="1371601" y="1756372"/>
          <a:ext cx="64008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02549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5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6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7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8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9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1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1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1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1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14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15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16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17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18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19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 uiExpand="1">
        <p:bldSub>
          <a:bldChart bld="series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538129" y="170329"/>
            <a:ext cx="8067744" cy="1379285"/>
          </a:xfrm>
        </p:spPr>
        <p:txBody>
          <a:bodyPr/>
          <a:lstStyle/>
          <a:p>
            <a:pPr algn="l">
              <a:spcBef>
                <a:spcPts val="0"/>
              </a:spcBef>
            </a:pPr>
            <a:r>
              <a:rPr lang="en-US" dirty="0"/>
              <a:t>Personal Income: </a:t>
            </a:r>
          </a:p>
          <a:p>
            <a:pPr algn="l">
              <a:spcBef>
                <a:spcPts val="0"/>
              </a:spcBef>
            </a:pPr>
            <a:r>
              <a:rPr lang="en-US" dirty="0"/>
              <a:t>Driving State Revenues</a:t>
            </a: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00000000-0008-0000-02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35939584"/>
              </p:ext>
            </p:extLst>
          </p:nvPr>
        </p:nvGraphicFramePr>
        <p:xfrm>
          <a:off x="1371600" y="1549614"/>
          <a:ext cx="64008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95072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 uiExpand="1">
        <p:bldSub>
          <a:bldChart bld="series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en-US" dirty="0"/>
              <a:t>Personal Income: Components</a:t>
            </a: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00000000-0008-0000-03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6547101"/>
              </p:ext>
            </p:extLst>
          </p:nvPr>
        </p:nvGraphicFramePr>
        <p:xfrm>
          <a:off x="1371601" y="1650138"/>
          <a:ext cx="64008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1079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5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6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7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 uiExpand="1">
        <p:bldSub>
          <a:bldChart bld="series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en-US" dirty="0"/>
              <a:t>Personal Income: Components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F01776D5-9043-45D3-ACF1-68F5A20F18B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62370205"/>
              </p:ext>
            </p:extLst>
          </p:nvPr>
        </p:nvGraphicFramePr>
        <p:xfrm>
          <a:off x="1371601" y="1559927"/>
          <a:ext cx="64008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47111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5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 uiExpand="1">
        <p:bldSub>
          <a:bldChart bld="series"/>
        </p:bldSub>
      </p:bldGraphic>
    </p:bldLst>
  </p:timing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TM10001115[[fn=Parcel]]</Template>
  <TotalTime>1978</TotalTime>
  <Words>288</Words>
  <Application>Microsoft Office PowerPoint</Application>
  <PresentationFormat>On-screen Show (4:3)</PresentationFormat>
  <Paragraphs>51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Calibri</vt:lpstr>
      <vt:lpstr>Gill Sans MT</vt:lpstr>
      <vt:lpstr>Parcel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Benjamin Vincent</dc:creator>
  <cp:lastModifiedBy>Donald Hensel</cp:lastModifiedBy>
  <cp:revision>65</cp:revision>
  <cp:lastPrinted>2023-11-05T23:18:53Z</cp:lastPrinted>
  <dcterms:created xsi:type="dcterms:W3CDTF">2023-11-05T21:52:11Z</dcterms:created>
  <dcterms:modified xsi:type="dcterms:W3CDTF">2023-11-13T21:48:53Z</dcterms:modified>
</cp:coreProperties>
</file>